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9" r:id="rId7"/>
    <p:sldId id="260" r:id="rId8"/>
    <p:sldId id="280" r:id="rId9"/>
    <p:sldId id="277" r:id="rId10"/>
    <p:sldId id="284" r:id="rId11"/>
    <p:sldId id="286" r:id="rId12"/>
    <p:sldId id="285" r:id="rId13"/>
    <p:sldId id="281" r:id="rId14"/>
    <p:sldId id="287" r:id="rId15"/>
    <p:sldId id="288" r:id="rId16"/>
    <p:sldId id="28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115"/>
    <a:srgbClr val="79A448"/>
    <a:srgbClr val="F9B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711F1-5118-4723-BB57-1C52DFE0AA2B}" v="222" dt="2024-10-09T14:02:28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5803" autoAdjust="0"/>
  </p:normalViewPr>
  <p:slideViewPr>
    <p:cSldViewPr snapToGrid="0">
      <p:cViewPr varScale="1">
        <p:scale>
          <a:sx n="107" d="100"/>
          <a:sy n="107" d="100"/>
        </p:scale>
        <p:origin x="64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zier" userId="0d50e709-d9e5-44f0-91ed-ff5082956b24" providerId="ADAL" clId="{4B8711F1-5118-4723-BB57-1C52DFE0AA2B}"/>
    <pc:docChg chg="undo custSel addSld delSld modSld">
      <pc:chgData name="Nicole Dozier" userId="0d50e709-d9e5-44f0-91ed-ff5082956b24" providerId="ADAL" clId="{4B8711F1-5118-4723-BB57-1C52DFE0AA2B}" dt="2024-10-09T14:02:47.909" v="474" actId="14100"/>
      <pc:docMkLst>
        <pc:docMk/>
      </pc:docMkLst>
      <pc:sldChg chg="addSp delSp modSp mod modTransition delAnim">
        <pc:chgData name="Nicole Dozier" userId="0d50e709-d9e5-44f0-91ed-ff5082956b24" providerId="ADAL" clId="{4B8711F1-5118-4723-BB57-1C52DFE0AA2B}" dt="2024-10-04T20:07:28.884" v="263"/>
        <pc:sldMkLst>
          <pc:docMk/>
          <pc:sldMk cId="1867004636" sldId="256"/>
        </pc:sldMkLst>
        <pc:spChg chg="del">
          <ac:chgData name="Nicole Dozier" userId="0d50e709-d9e5-44f0-91ed-ff5082956b24" providerId="ADAL" clId="{4B8711F1-5118-4723-BB57-1C52DFE0AA2B}" dt="2024-10-04T20:04:52.088" v="220" actId="478"/>
          <ac:spMkLst>
            <pc:docMk/>
            <pc:sldMk cId="1867004636" sldId="256"/>
            <ac:spMk id="8" creationId="{B5FD5573-89C2-4F9A-6491-976D02E97DDF}"/>
          </ac:spMkLst>
        </pc:spChg>
        <pc:picChg chg="mod">
          <ac:chgData name="Nicole Dozier" userId="0d50e709-d9e5-44f0-91ed-ff5082956b24" providerId="ADAL" clId="{4B8711F1-5118-4723-BB57-1C52DFE0AA2B}" dt="2024-10-04T20:04:35.018" v="218" actId="1076"/>
          <ac:picMkLst>
            <pc:docMk/>
            <pc:sldMk cId="1867004636" sldId="256"/>
            <ac:picMk id="11" creationId="{204B7F8E-4188-FA62-9CD7-45779FB58CBE}"/>
          </ac:picMkLst>
        </pc:picChg>
        <pc:picChg chg="mod">
          <ac:chgData name="Nicole Dozier" userId="0d50e709-d9e5-44f0-91ed-ff5082956b24" providerId="ADAL" clId="{4B8711F1-5118-4723-BB57-1C52DFE0AA2B}" dt="2024-10-04T20:04:39.518" v="219" actId="1076"/>
          <ac:picMkLst>
            <pc:docMk/>
            <pc:sldMk cId="1867004636" sldId="256"/>
            <ac:picMk id="12" creationId="{B7256CDD-DD40-F427-0C82-0B47E6D19A05}"/>
          </ac:picMkLst>
        </pc:picChg>
        <pc:picChg chg="mod">
          <ac:chgData name="Nicole Dozier" userId="0d50e709-d9e5-44f0-91ed-ff5082956b24" providerId="ADAL" clId="{4B8711F1-5118-4723-BB57-1C52DFE0AA2B}" dt="2024-10-04T20:01:12.422" v="196" actId="14100"/>
          <ac:picMkLst>
            <pc:docMk/>
            <pc:sldMk cId="1867004636" sldId="256"/>
            <ac:picMk id="20" creationId="{4553B17B-B544-6B74-F239-C4BD5F34BCD3}"/>
          </ac:picMkLst>
        </pc:picChg>
        <pc:picChg chg="add del mod">
          <ac:chgData name="Nicole Dozier" userId="0d50e709-d9e5-44f0-91ed-ff5082956b24" providerId="ADAL" clId="{4B8711F1-5118-4723-BB57-1C52DFE0AA2B}" dt="2024-10-04T19:50:52.308" v="193" actId="478"/>
          <ac:picMkLst>
            <pc:docMk/>
            <pc:sldMk cId="1867004636" sldId="256"/>
            <ac:picMk id="25" creationId="{53DABF4D-759F-BDAB-AAFE-F1AEA0A04941}"/>
          </ac:picMkLst>
        </pc:picChg>
      </pc:sldChg>
      <pc:sldChg chg="addSp delSp modSp add del mod modTransition modAnim chgLayout">
        <pc:chgData name="Nicole Dozier" userId="0d50e709-d9e5-44f0-91ed-ff5082956b24" providerId="ADAL" clId="{4B8711F1-5118-4723-BB57-1C52DFE0AA2B}" dt="2024-10-08T13:17:23.955" v="445" actId="1076"/>
        <pc:sldMkLst>
          <pc:docMk/>
          <pc:sldMk cId="3816068145" sldId="258"/>
        </pc:sldMkLst>
        <pc:spChg chg="mod">
          <ac:chgData name="Nicole Dozier" userId="0d50e709-d9e5-44f0-91ed-ff5082956b24" providerId="ADAL" clId="{4B8711F1-5118-4723-BB57-1C52DFE0AA2B}" dt="2024-10-08T13:17:20.325" v="444" actId="688"/>
          <ac:spMkLst>
            <pc:docMk/>
            <pc:sldMk cId="3816068145" sldId="258"/>
            <ac:spMk id="13" creationId="{5C52758A-E91F-D958-8070-A68E4A089306}"/>
          </ac:spMkLst>
        </pc:spChg>
        <pc:spChg chg="mod">
          <ac:chgData name="Nicole Dozier" userId="0d50e709-d9e5-44f0-91ed-ff5082956b24" providerId="ADAL" clId="{4B8711F1-5118-4723-BB57-1C52DFE0AA2B}" dt="2024-10-08T13:17:23.955" v="445" actId="1076"/>
          <ac:spMkLst>
            <pc:docMk/>
            <pc:sldMk cId="3816068145" sldId="258"/>
            <ac:spMk id="16" creationId="{CB9990DB-A103-EFF4-8F35-4B783393A4E3}"/>
          </ac:spMkLst>
        </pc:spChg>
        <pc:spChg chg="add del mod ord">
          <ac:chgData name="Nicole Dozier" userId="0d50e709-d9e5-44f0-91ed-ff5082956b24" providerId="ADAL" clId="{4B8711F1-5118-4723-BB57-1C52DFE0AA2B}" dt="2024-10-04T19:44:22.435" v="184" actId="478"/>
          <ac:spMkLst>
            <pc:docMk/>
            <pc:sldMk cId="3816068145" sldId="258"/>
            <ac:spMk id="18" creationId="{5480AFF7-9011-EAE9-670D-7D649F7438F1}"/>
          </ac:spMkLst>
        </pc:spChg>
        <pc:spChg chg="add del mod ord">
          <ac:chgData name="Nicole Dozier" userId="0d50e709-d9e5-44f0-91ed-ff5082956b24" providerId="ADAL" clId="{4B8711F1-5118-4723-BB57-1C52DFE0AA2B}" dt="2024-10-04T19:44:37.100" v="186" actId="478"/>
          <ac:spMkLst>
            <pc:docMk/>
            <pc:sldMk cId="3816068145" sldId="258"/>
            <ac:spMk id="19" creationId="{3D32C5AC-AEB6-2BA9-DD29-CBDC8D9675BC}"/>
          </ac:spMkLst>
        </pc:spChg>
        <pc:spChg chg="add del mod ord">
          <ac:chgData name="Nicole Dozier" userId="0d50e709-d9e5-44f0-91ed-ff5082956b24" providerId="ADAL" clId="{4B8711F1-5118-4723-BB57-1C52DFE0AA2B}" dt="2024-10-04T19:44:26.144" v="185" actId="478"/>
          <ac:spMkLst>
            <pc:docMk/>
            <pc:sldMk cId="3816068145" sldId="258"/>
            <ac:spMk id="20" creationId="{E348AA6E-383A-4E1D-E508-4432CE848350}"/>
          </ac:spMkLst>
        </pc:spChg>
        <pc:picChg chg="mod">
          <ac:chgData name="Nicole Dozier" userId="0d50e709-d9e5-44f0-91ed-ff5082956b24" providerId="ADAL" clId="{4B8711F1-5118-4723-BB57-1C52DFE0AA2B}" dt="2024-10-04T20:01:22.303" v="198" actId="14100"/>
          <ac:picMkLst>
            <pc:docMk/>
            <pc:sldMk cId="3816068145" sldId="258"/>
            <ac:picMk id="17" creationId="{7CB78FEA-DD4D-D377-D3E7-6E6F1956F6CA}"/>
          </ac:picMkLst>
        </pc:picChg>
      </pc:sldChg>
      <pc:sldChg chg="modSp mod modTransition modAnim">
        <pc:chgData name="Nicole Dozier" userId="0d50e709-d9e5-44f0-91ed-ff5082956b24" providerId="ADAL" clId="{4B8711F1-5118-4723-BB57-1C52DFE0AA2B}" dt="2024-10-04T20:26:13.740" v="344" actId="14100"/>
        <pc:sldMkLst>
          <pc:docMk/>
          <pc:sldMk cId="3311688983" sldId="260"/>
        </pc:sldMkLst>
        <pc:spChg chg="mod">
          <ac:chgData name="Nicole Dozier" userId="0d50e709-d9e5-44f0-91ed-ff5082956b24" providerId="ADAL" clId="{4B8711F1-5118-4723-BB57-1C52DFE0AA2B}" dt="2024-10-04T20:26:13.740" v="344" actId="14100"/>
          <ac:spMkLst>
            <pc:docMk/>
            <pc:sldMk cId="3311688983" sldId="260"/>
            <ac:spMk id="12" creationId="{E9273C34-5F26-668C-972C-4BE8729664F6}"/>
          </ac:spMkLst>
        </pc:spChg>
        <pc:picChg chg="mod">
          <ac:chgData name="Nicole Dozier" userId="0d50e709-d9e5-44f0-91ed-ff5082956b24" providerId="ADAL" clId="{4B8711F1-5118-4723-BB57-1C52DFE0AA2B}" dt="2024-10-04T20:01:42.057" v="202" actId="14100"/>
          <ac:picMkLst>
            <pc:docMk/>
            <pc:sldMk cId="3311688983" sldId="260"/>
            <ac:picMk id="11" creationId="{93F4EBA1-8DDA-C662-56A8-A8DD58B9BEE2}"/>
          </ac:picMkLst>
        </pc:picChg>
      </pc:sldChg>
      <pc:sldChg chg="del">
        <pc:chgData name="Nicole Dozier" userId="0d50e709-d9e5-44f0-91ed-ff5082956b24" providerId="ADAL" clId="{4B8711F1-5118-4723-BB57-1C52DFE0AA2B}" dt="2024-10-04T19:35:37.434" v="149" actId="47"/>
        <pc:sldMkLst>
          <pc:docMk/>
          <pc:sldMk cId="128359005" sldId="269"/>
        </pc:sldMkLst>
      </pc:sldChg>
      <pc:sldChg chg="addSp delSp modSp mod modTransition modAnim">
        <pc:chgData name="Nicole Dozier" userId="0d50e709-d9e5-44f0-91ed-ff5082956b24" providerId="ADAL" clId="{4B8711F1-5118-4723-BB57-1C52DFE0AA2B}" dt="2024-10-04T20:28:22.554" v="356" actId="1076"/>
        <pc:sldMkLst>
          <pc:docMk/>
          <pc:sldMk cId="1020640417" sldId="277"/>
        </pc:sldMkLst>
        <pc:spChg chg="del">
          <ac:chgData name="Nicole Dozier" userId="0d50e709-d9e5-44f0-91ed-ff5082956b24" providerId="ADAL" clId="{4B8711F1-5118-4723-BB57-1C52DFE0AA2B}" dt="2024-10-04T19:12:52.415" v="6" actId="478"/>
          <ac:spMkLst>
            <pc:docMk/>
            <pc:sldMk cId="1020640417" sldId="277"/>
            <ac:spMk id="2" creationId="{6FECB9EE-595A-42EA-956E-3986173008AC}"/>
          </ac:spMkLst>
        </pc:spChg>
        <pc:spChg chg="add del mod">
          <ac:chgData name="Nicole Dozier" userId="0d50e709-d9e5-44f0-91ed-ff5082956b24" providerId="ADAL" clId="{4B8711F1-5118-4723-BB57-1C52DFE0AA2B}" dt="2024-10-04T19:13:13.531" v="9" actId="207"/>
          <ac:spMkLst>
            <pc:docMk/>
            <pc:sldMk cId="1020640417" sldId="277"/>
            <ac:spMk id="3" creationId="{3E38EAF1-864D-41E7-941D-B8392F995474}"/>
          </ac:spMkLst>
        </pc:spChg>
        <pc:spChg chg="add del mod">
          <ac:chgData name="Nicole Dozier" userId="0d50e709-d9e5-44f0-91ed-ff5082956b24" providerId="ADAL" clId="{4B8711F1-5118-4723-BB57-1C52DFE0AA2B}" dt="2024-10-04T19:12:57.230" v="7" actId="478"/>
          <ac:spMkLst>
            <pc:docMk/>
            <pc:sldMk cId="1020640417" sldId="277"/>
            <ac:spMk id="8" creationId="{84822339-030A-87CE-4B42-8BEA8A7EA716}"/>
          </ac:spMkLst>
        </pc:spChg>
        <pc:spChg chg="add del mod">
          <ac:chgData name="Nicole Dozier" userId="0d50e709-d9e5-44f0-91ed-ff5082956b24" providerId="ADAL" clId="{4B8711F1-5118-4723-BB57-1C52DFE0AA2B}" dt="2024-10-04T19:14:01.786" v="15" actId="478"/>
          <ac:spMkLst>
            <pc:docMk/>
            <pc:sldMk cId="1020640417" sldId="277"/>
            <ac:spMk id="10" creationId="{30B17958-94A1-09F1-8B57-44AC36EBE6DB}"/>
          </ac:spMkLst>
        </pc:spChg>
        <pc:spChg chg="add mod">
          <ac:chgData name="Nicole Dozier" userId="0d50e709-d9e5-44f0-91ed-ff5082956b24" providerId="ADAL" clId="{4B8711F1-5118-4723-BB57-1C52DFE0AA2B}" dt="2024-10-04T20:28:22.554" v="356" actId="1076"/>
          <ac:spMkLst>
            <pc:docMk/>
            <pc:sldMk cId="1020640417" sldId="277"/>
            <ac:spMk id="12" creationId="{7A7C863C-E4CE-F874-16FD-8E8219ABD507}"/>
          </ac:spMkLst>
        </pc:spChg>
        <pc:spChg chg="del mod">
          <ac:chgData name="Nicole Dozier" userId="0d50e709-d9e5-44f0-91ed-ff5082956b24" providerId="ADAL" clId="{4B8711F1-5118-4723-BB57-1C52DFE0AA2B}" dt="2024-10-04T19:13:19.368" v="11" actId="478"/>
          <ac:spMkLst>
            <pc:docMk/>
            <pc:sldMk cId="1020640417" sldId="277"/>
            <ac:spMk id="13" creationId="{B29E3953-1F90-4FF6-9498-DEAA9443E025}"/>
          </ac:spMkLst>
        </pc:spChg>
        <pc:spChg chg="add mod">
          <ac:chgData name="Nicole Dozier" userId="0d50e709-d9e5-44f0-91ed-ff5082956b24" providerId="ADAL" clId="{4B8711F1-5118-4723-BB57-1C52DFE0AA2B}" dt="2024-10-04T20:28:16.877" v="355" actId="1076"/>
          <ac:spMkLst>
            <pc:docMk/>
            <pc:sldMk cId="1020640417" sldId="277"/>
            <ac:spMk id="14" creationId="{95635CC9-AB4B-0B6E-3A89-31126F8CD24D}"/>
          </ac:spMkLst>
        </pc:spChg>
        <pc:picChg chg="add mod">
          <ac:chgData name="Nicole Dozier" userId="0d50e709-d9e5-44f0-91ed-ff5082956b24" providerId="ADAL" clId="{4B8711F1-5118-4723-BB57-1C52DFE0AA2B}" dt="2024-10-04T19:14:29.819" v="18" actId="14100"/>
          <ac:picMkLst>
            <pc:docMk/>
            <pc:sldMk cId="1020640417" sldId="277"/>
            <ac:picMk id="11" creationId="{A744976C-7285-4228-E525-A8712C4B946A}"/>
          </ac:picMkLst>
        </pc:picChg>
        <pc:picChg chg="add mod">
          <ac:chgData name="Nicole Dozier" userId="0d50e709-d9e5-44f0-91ed-ff5082956b24" providerId="ADAL" clId="{4B8711F1-5118-4723-BB57-1C52DFE0AA2B}" dt="2024-10-04T20:02:08.406" v="206" actId="14100"/>
          <ac:picMkLst>
            <pc:docMk/>
            <pc:sldMk cId="1020640417" sldId="277"/>
            <ac:picMk id="15" creationId="{E07C8C2A-1B29-DAD6-9B03-C77D1E7BD193}"/>
          </ac:picMkLst>
        </pc:picChg>
      </pc:sldChg>
      <pc:sldChg chg="modSp mod modTransition modAnim">
        <pc:chgData name="Nicole Dozier" userId="0d50e709-d9e5-44f0-91ed-ff5082956b24" providerId="ADAL" clId="{4B8711F1-5118-4723-BB57-1C52DFE0AA2B}" dt="2024-10-04T20:27:05.431" v="353"/>
        <pc:sldMkLst>
          <pc:docMk/>
          <pc:sldMk cId="1571449383" sldId="279"/>
        </pc:sldMkLst>
        <pc:spChg chg="mod">
          <ac:chgData name="Nicole Dozier" userId="0d50e709-d9e5-44f0-91ed-ff5082956b24" providerId="ADAL" clId="{4B8711F1-5118-4723-BB57-1C52DFE0AA2B}" dt="2024-10-04T20:26:59.725" v="352" actId="14100"/>
          <ac:spMkLst>
            <pc:docMk/>
            <pc:sldMk cId="1571449383" sldId="279"/>
            <ac:spMk id="18" creationId="{D057A2EC-7DAA-9506-ED6D-59B49F88B49C}"/>
          </ac:spMkLst>
        </pc:spChg>
        <pc:picChg chg="mod">
          <ac:chgData name="Nicole Dozier" userId="0d50e709-d9e5-44f0-91ed-ff5082956b24" providerId="ADAL" clId="{4B8711F1-5118-4723-BB57-1C52DFE0AA2B}" dt="2024-10-04T20:01:32.840" v="200" actId="14100"/>
          <ac:picMkLst>
            <pc:docMk/>
            <pc:sldMk cId="1571449383" sldId="279"/>
            <ac:picMk id="17" creationId="{97149F8F-650A-AAEF-3D22-9EB3B7B10AB7}"/>
          </ac:picMkLst>
        </pc:picChg>
      </pc:sldChg>
      <pc:sldChg chg="addSp modSp mod modTransition modAnim">
        <pc:chgData name="Nicole Dozier" userId="0d50e709-d9e5-44f0-91ed-ff5082956b24" providerId="ADAL" clId="{4B8711F1-5118-4723-BB57-1C52DFE0AA2B}" dt="2024-10-04T20:28:10.799" v="354" actId="14100"/>
        <pc:sldMkLst>
          <pc:docMk/>
          <pc:sldMk cId="1546826469" sldId="280"/>
        </pc:sldMkLst>
        <pc:spChg chg="mod">
          <ac:chgData name="Nicole Dozier" userId="0d50e709-d9e5-44f0-91ed-ff5082956b24" providerId="ADAL" clId="{4B8711F1-5118-4723-BB57-1C52DFE0AA2B}" dt="2024-10-04T20:28:10.799" v="354" actId="14100"/>
          <ac:spMkLst>
            <pc:docMk/>
            <pc:sldMk cId="1546826469" sldId="280"/>
            <ac:spMk id="17" creationId="{4DB5BB4D-0DEC-B0B4-F0A0-9B05581CEF62}"/>
          </ac:spMkLst>
        </pc:spChg>
        <pc:spChg chg="mod">
          <ac:chgData name="Nicole Dozier" userId="0d50e709-d9e5-44f0-91ed-ff5082956b24" providerId="ADAL" clId="{4B8711F1-5118-4723-BB57-1C52DFE0AA2B}" dt="2024-10-04T20:26:48.753" v="351" actId="14100"/>
          <ac:spMkLst>
            <pc:docMk/>
            <pc:sldMk cId="1546826469" sldId="280"/>
            <ac:spMk id="18" creationId="{BDB4DEB9-2204-B083-090D-AF1FF91304EE}"/>
          </ac:spMkLst>
        </pc:spChg>
        <pc:picChg chg="add mod">
          <ac:chgData name="Nicole Dozier" userId="0d50e709-d9e5-44f0-91ed-ff5082956b24" providerId="ADAL" clId="{4B8711F1-5118-4723-BB57-1C52DFE0AA2B}" dt="2024-10-04T20:01:56.883" v="204" actId="14100"/>
          <ac:picMkLst>
            <pc:docMk/>
            <pc:sldMk cId="1546826469" sldId="280"/>
            <ac:picMk id="19" creationId="{E36061E2-805B-5FD6-1C27-E680104E77E6}"/>
          </ac:picMkLst>
        </pc:picChg>
      </pc:sldChg>
      <pc:sldChg chg="addSp delSp modSp mod modTransition modAnim">
        <pc:chgData name="Nicole Dozier" userId="0d50e709-d9e5-44f0-91ed-ff5082956b24" providerId="ADAL" clId="{4B8711F1-5118-4723-BB57-1C52DFE0AA2B}" dt="2024-10-04T20:45:27.105" v="437"/>
        <pc:sldMkLst>
          <pc:docMk/>
          <pc:sldMk cId="1113523310" sldId="281"/>
        </pc:sldMkLst>
        <pc:spChg chg="del">
          <ac:chgData name="Nicole Dozier" userId="0d50e709-d9e5-44f0-91ed-ff5082956b24" providerId="ADAL" clId="{4B8711F1-5118-4723-BB57-1C52DFE0AA2B}" dt="2024-10-04T19:27:21.336" v="82" actId="478"/>
          <ac:spMkLst>
            <pc:docMk/>
            <pc:sldMk cId="1113523310" sldId="281"/>
            <ac:spMk id="2" creationId="{6FECB9EE-595A-42EA-956E-3986173008AC}"/>
          </ac:spMkLst>
        </pc:spChg>
        <pc:spChg chg="mod">
          <ac:chgData name="Nicole Dozier" userId="0d50e709-d9e5-44f0-91ed-ff5082956b24" providerId="ADAL" clId="{4B8711F1-5118-4723-BB57-1C52DFE0AA2B}" dt="2024-10-04T19:30:47.665" v="90" actId="2711"/>
          <ac:spMkLst>
            <pc:docMk/>
            <pc:sldMk cId="1113523310" sldId="281"/>
            <ac:spMk id="3" creationId="{3E38EAF1-864D-41E7-941D-B8392F995474}"/>
          </ac:spMkLst>
        </pc:spChg>
        <pc:spChg chg="add del mod">
          <ac:chgData name="Nicole Dozier" userId="0d50e709-d9e5-44f0-91ed-ff5082956b24" providerId="ADAL" clId="{4B8711F1-5118-4723-BB57-1C52DFE0AA2B}" dt="2024-10-04T19:27:29.478" v="83" actId="478"/>
          <ac:spMkLst>
            <pc:docMk/>
            <pc:sldMk cId="1113523310" sldId="281"/>
            <ac:spMk id="8" creationId="{60B79C9C-442B-95EC-50A9-19C1ECE1D678}"/>
          </ac:spMkLst>
        </pc:spChg>
        <pc:spChg chg="add del mod">
          <ac:chgData name="Nicole Dozier" userId="0d50e709-d9e5-44f0-91ed-ff5082956b24" providerId="ADAL" clId="{4B8711F1-5118-4723-BB57-1C52DFE0AA2B}" dt="2024-10-04T19:31:03.864" v="92" actId="478"/>
          <ac:spMkLst>
            <pc:docMk/>
            <pc:sldMk cId="1113523310" sldId="281"/>
            <ac:spMk id="10" creationId="{1F685DCC-3F23-1497-9754-10E818AE4C6F}"/>
          </ac:spMkLst>
        </pc:spChg>
        <pc:spChg chg="add mod">
          <ac:chgData name="Nicole Dozier" userId="0d50e709-d9e5-44f0-91ed-ff5082956b24" providerId="ADAL" clId="{4B8711F1-5118-4723-BB57-1C52DFE0AA2B}" dt="2024-10-04T19:32:07.744" v="96" actId="1076"/>
          <ac:spMkLst>
            <pc:docMk/>
            <pc:sldMk cId="1113523310" sldId="281"/>
            <ac:spMk id="12" creationId="{39272B12-229C-E102-3C0C-F6B14718847D}"/>
          </ac:spMkLst>
        </pc:spChg>
        <pc:spChg chg="del">
          <ac:chgData name="Nicole Dozier" userId="0d50e709-d9e5-44f0-91ed-ff5082956b24" providerId="ADAL" clId="{4B8711F1-5118-4723-BB57-1C52DFE0AA2B}" dt="2024-10-04T19:30:57.228" v="91" actId="478"/>
          <ac:spMkLst>
            <pc:docMk/>
            <pc:sldMk cId="1113523310" sldId="281"/>
            <ac:spMk id="13" creationId="{B29E3953-1F90-4FF6-9498-DEAA9443E025}"/>
          </ac:spMkLst>
        </pc:spChg>
        <pc:picChg chg="add mod">
          <ac:chgData name="Nicole Dozier" userId="0d50e709-d9e5-44f0-91ed-ff5082956b24" providerId="ADAL" clId="{4B8711F1-5118-4723-BB57-1C52DFE0AA2B}" dt="2024-10-04T20:03:01.852" v="212" actId="14100"/>
          <ac:picMkLst>
            <pc:docMk/>
            <pc:sldMk cId="1113523310" sldId="281"/>
            <ac:picMk id="14" creationId="{CFDC3BEF-3234-82C5-3FA1-8417E551A420}"/>
          </ac:picMkLst>
        </pc:picChg>
      </pc:sldChg>
      <pc:sldChg chg="del">
        <pc:chgData name="Nicole Dozier" userId="0d50e709-d9e5-44f0-91ed-ff5082956b24" providerId="ADAL" clId="{4B8711F1-5118-4723-BB57-1C52DFE0AA2B}" dt="2024-10-04T19:35:40.152" v="150" actId="47"/>
        <pc:sldMkLst>
          <pc:docMk/>
          <pc:sldMk cId="880937489" sldId="282"/>
        </pc:sldMkLst>
      </pc:sldChg>
      <pc:sldChg chg="new del">
        <pc:chgData name="Nicole Dozier" userId="0d50e709-d9e5-44f0-91ed-ff5082956b24" providerId="ADAL" clId="{4B8711F1-5118-4723-BB57-1C52DFE0AA2B}" dt="2024-10-04T19:13:44.694" v="13" actId="680"/>
        <pc:sldMkLst>
          <pc:docMk/>
          <pc:sldMk cId="198964298" sldId="283"/>
        </pc:sldMkLst>
      </pc:sldChg>
      <pc:sldChg chg="add del">
        <pc:chgData name="Nicole Dozier" userId="0d50e709-d9e5-44f0-91ed-ff5082956b24" providerId="ADAL" clId="{4B8711F1-5118-4723-BB57-1C52DFE0AA2B}" dt="2024-10-04T19:35:32.500" v="148" actId="47"/>
        <pc:sldMkLst>
          <pc:docMk/>
          <pc:sldMk cId="3313329781" sldId="283"/>
        </pc:sldMkLst>
      </pc:sldChg>
      <pc:sldChg chg="addSp delSp modSp add mod modTransition delAnim modAnim">
        <pc:chgData name="Nicole Dozier" userId="0d50e709-d9e5-44f0-91ed-ff5082956b24" providerId="ADAL" clId="{4B8711F1-5118-4723-BB57-1C52DFE0AA2B}" dt="2024-10-04T20:32:23.897" v="367"/>
        <pc:sldMkLst>
          <pc:docMk/>
          <pc:sldMk cId="3266978091" sldId="284"/>
        </pc:sldMkLst>
        <pc:spChg chg="add mod">
          <ac:chgData name="Nicole Dozier" userId="0d50e709-d9e5-44f0-91ed-ff5082956b24" providerId="ADAL" clId="{4B8711F1-5118-4723-BB57-1C52DFE0AA2B}" dt="2024-10-04T19:19:26.964" v="49" actId="207"/>
          <ac:spMkLst>
            <pc:docMk/>
            <pc:sldMk cId="3266978091" sldId="284"/>
            <ac:spMk id="8" creationId="{F16370AD-CD09-BD7D-DBF6-0CE00E050E51}"/>
          </ac:spMkLst>
        </pc:spChg>
        <pc:spChg chg="del">
          <ac:chgData name="Nicole Dozier" userId="0d50e709-d9e5-44f0-91ed-ff5082956b24" providerId="ADAL" clId="{4B8711F1-5118-4723-BB57-1C52DFE0AA2B}" dt="2024-10-04T19:17:58.627" v="35" actId="478"/>
          <ac:spMkLst>
            <pc:docMk/>
            <pc:sldMk cId="3266978091" sldId="284"/>
            <ac:spMk id="12" creationId="{7A7C863C-E4CE-F874-16FD-8E8219ABD507}"/>
          </ac:spMkLst>
        </pc:spChg>
        <pc:spChg chg="del">
          <ac:chgData name="Nicole Dozier" userId="0d50e709-d9e5-44f0-91ed-ff5082956b24" providerId="ADAL" clId="{4B8711F1-5118-4723-BB57-1C52DFE0AA2B}" dt="2024-10-04T19:18:01.051" v="36" actId="478"/>
          <ac:spMkLst>
            <pc:docMk/>
            <pc:sldMk cId="3266978091" sldId="284"/>
            <ac:spMk id="14" creationId="{95635CC9-AB4B-0B6E-3A89-31126F8CD24D}"/>
          </ac:spMkLst>
        </pc:spChg>
        <pc:picChg chg="add mod">
          <ac:chgData name="Nicole Dozier" userId="0d50e709-d9e5-44f0-91ed-ff5082956b24" providerId="ADAL" clId="{4B8711F1-5118-4723-BB57-1C52DFE0AA2B}" dt="2024-10-04T19:19:35.804" v="50" actId="1076"/>
          <ac:picMkLst>
            <pc:docMk/>
            <pc:sldMk cId="3266978091" sldId="284"/>
            <ac:picMk id="2" creationId="{61603E24-3AB6-23C3-F0A9-5DD4DEEB5E7B}"/>
          </ac:picMkLst>
        </pc:picChg>
        <pc:picChg chg="add mod">
          <ac:chgData name="Nicole Dozier" userId="0d50e709-d9e5-44f0-91ed-ff5082956b24" providerId="ADAL" clId="{4B8711F1-5118-4723-BB57-1C52DFE0AA2B}" dt="2024-10-04T20:02:21.894" v="208" actId="14100"/>
          <ac:picMkLst>
            <pc:docMk/>
            <pc:sldMk cId="3266978091" sldId="284"/>
            <ac:picMk id="7" creationId="{4AD7308C-135C-896A-0E20-16180F251E28}"/>
          </ac:picMkLst>
        </pc:picChg>
        <pc:picChg chg="del">
          <ac:chgData name="Nicole Dozier" userId="0d50e709-d9e5-44f0-91ed-ff5082956b24" providerId="ADAL" clId="{4B8711F1-5118-4723-BB57-1C52DFE0AA2B}" dt="2024-10-04T19:17:55.009" v="34" actId="478"/>
          <ac:picMkLst>
            <pc:docMk/>
            <pc:sldMk cId="3266978091" sldId="284"/>
            <ac:picMk id="11" creationId="{A744976C-7285-4228-E525-A8712C4B946A}"/>
          </ac:picMkLst>
        </pc:picChg>
        <pc:picChg chg="del mod">
          <ac:chgData name="Nicole Dozier" userId="0d50e709-d9e5-44f0-91ed-ff5082956b24" providerId="ADAL" clId="{4B8711F1-5118-4723-BB57-1C52DFE0AA2B}" dt="2024-10-04T19:18:05.251" v="38" actId="478"/>
          <ac:picMkLst>
            <pc:docMk/>
            <pc:sldMk cId="3266978091" sldId="284"/>
            <ac:picMk id="15" creationId="{E07C8C2A-1B29-DAD6-9B03-C77D1E7BD193}"/>
          </ac:picMkLst>
        </pc:picChg>
      </pc:sldChg>
      <pc:sldChg chg="addSp delSp modSp add del mod modTransition delAnim modAnim">
        <pc:chgData name="Nicole Dozier" userId="0d50e709-d9e5-44f0-91ed-ff5082956b24" providerId="ADAL" clId="{4B8711F1-5118-4723-BB57-1C52DFE0AA2B}" dt="2024-10-04T20:37:46.285" v="394"/>
        <pc:sldMkLst>
          <pc:docMk/>
          <pc:sldMk cId="1129784644" sldId="285"/>
        </pc:sldMkLst>
        <pc:spChg chg="add mod">
          <ac:chgData name="Nicole Dozier" userId="0d50e709-d9e5-44f0-91ed-ff5082956b24" providerId="ADAL" clId="{4B8711F1-5118-4723-BB57-1C52DFE0AA2B}" dt="2024-10-04T20:37:29.578" v="391" actId="207"/>
          <ac:spMkLst>
            <pc:docMk/>
            <pc:sldMk cId="1129784644" sldId="285"/>
            <ac:spMk id="8" creationId="{A00CB4CC-6989-5B5C-7751-D8AE30FCB4D2}"/>
          </ac:spMkLst>
        </pc:spChg>
        <pc:spChg chg="del">
          <ac:chgData name="Nicole Dozier" userId="0d50e709-d9e5-44f0-91ed-ff5082956b24" providerId="ADAL" clId="{4B8711F1-5118-4723-BB57-1C52DFE0AA2B}" dt="2024-10-04T19:22:21.113" v="67" actId="478"/>
          <ac:spMkLst>
            <pc:docMk/>
            <pc:sldMk cId="1129784644" sldId="285"/>
            <ac:spMk id="12" creationId="{7A7C863C-E4CE-F874-16FD-8E8219ABD507}"/>
          </ac:spMkLst>
        </pc:spChg>
        <pc:spChg chg="del">
          <ac:chgData name="Nicole Dozier" userId="0d50e709-d9e5-44f0-91ed-ff5082956b24" providerId="ADAL" clId="{4B8711F1-5118-4723-BB57-1C52DFE0AA2B}" dt="2024-10-04T19:22:18.661" v="66" actId="478"/>
          <ac:spMkLst>
            <pc:docMk/>
            <pc:sldMk cId="1129784644" sldId="285"/>
            <ac:spMk id="14" creationId="{95635CC9-AB4B-0B6E-3A89-31126F8CD24D}"/>
          </ac:spMkLst>
        </pc:spChg>
        <pc:picChg chg="add mod">
          <ac:chgData name="Nicole Dozier" userId="0d50e709-d9e5-44f0-91ed-ff5082956b24" providerId="ADAL" clId="{4B8711F1-5118-4723-BB57-1C52DFE0AA2B}" dt="2024-10-04T20:36:54.207" v="387" actId="1076"/>
          <ac:picMkLst>
            <pc:docMk/>
            <pc:sldMk cId="1129784644" sldId="285"/>
            <ac:picMk id="2" creationId="{45F841B9-0600-20A5-502A-F037AA8D310E}"/>
          </ac:picMkLst>
        </pc:picChg>
        <pc:picChg chg="add mod">
          <ac:chgData name="Nicole Dozier" userId="0d50e709-d9e5-44f0-91ed-ff5082956b24" providerId="ADAL" clId="{4B8711F1-5118-4723-BB57-1C52DFE0AA2B}" dt="2024-10-04T20:02:52.016" v="210" actId="14100"/>
          <ac:picMkLst>
            <pc:docMk/>
            <pc:sldMk cId="1129784644" sldId="285"/>
            <ac:picMk id="7" creationId="{8A04A7A7-8795-1264-FA1F-88078441B3B6}"/>
          </ac:picMkLst>
        </pc:picChg>
        <pc:picChg chg="del">
          <ac:chgData name="Nicole Dozier" userId="0d50e709-d9e5-44f0-91ed-ff5082956b24" providerId="ADAL" clId="{4B8711F1-5118-4723-BB57-1C52DFE0AA2B}" dt="2024-10-04T19:22:14.572" v="65" actId="478"/>
          <ac:picMkLst>
            <pc:docMk/>
            <pc:sldMk cId="1129784644" sldId="285"/>
            <ac:picMk id="11" creationId="{A744976C-7285-4228-E525-A8712C4B946A}"/>
          </ac:picMkLst>
        </pc:picChg>
        <pc:picChg chg="del">
          <ac:chgData name="Nicole Dozier" userId="0d50e709-d9e5-44f0-91ed-ff5082956b24" providerId="ADAL" clId="{4B8711F1-5118-4723-BB57-1C52DFE0AA2B}" dt="2024-10-04T19:22:22.993" v="68" actId="478"/>
          <ac:picMkLst>
            <pc:docMk/>
            <pc:sldMk cId="1129784644" sldId="285"/>
            <ac:picMk id="15" creationId="{E07C8C2A-1B29-DAD6-9B03-C77D1E7BD193}"/>
          </ac:picMkLst>
        </pc:picChg>
      </pc:sldChg>
      <pc:sldChg chg="addSp delSp modSp add mod modTransition delAnim modAnim">
        <pc:chgData name="Nicole Dozier" userId="0d50e709-d9e5-44f0-91ed-ff5082956b24" providerId="ADAL" clId="{4B8711F1-5118-4723-BB57-1C52DFE0AA2B}" dt="2024-10-04T20:35:38.759" v="379"/>
        <pc:sldMkLst>
          <pc:docMk/>
          <pc:sldMk cId="4052676427" sldId="286"/>
        </pc:sldMkLst>
        <pc:spChg chg="add mod">
          <ac:chgData name="Nicole Dozier" userId="0d50e709-d9e5-44f0-91ed-ff5082956b24" providerId="ADAL" clId="{4B8711F1-5118-4723-BB57-1C52DFE0AA2B}" dt="2024-10-04T20:34:56.723" v="372" actId="207"/>
          <ac:spMkLst>
            <pc:docMk/>
            <pc:sldMk cId="4052676427" sldId="286"/>
            <ac:spMk id="8" creationId="{C1BFA0E0-957F-E89A-653F-72D73D7EFFD7}"/>
          </ac:spMkLst>
        </pc:spChg>
        <pc:spChg chg="add mod">
          <ac:chgData name="Nicole Dozier" userId="0d50e709-d9e5-44f0-91ed-ff5082956b24" providerId="ADAL" clId="{4B8711F1-5118-4723-BB57-1C52DFE0AA2B}" dt="2024-10-04T20:35:06.079" v="374" actId="207"/>
          <ac:spMkLst>
            <pc:docMk/>
            <pc:sldMk cId="4052676427" sldId="286"/>
            <ac:spMk id="9" creationId="{7858528F-7B88-E77A-BD4A-EA518A3C1619}"/>
          </ac:spMkLst>
        </pc:spChg>
        <pc:spChg chg="del">
          <ac:chgData name="Nicole Dozier" userId="0d50e709-d9e5-44f0-91ed-ff5082956b24" providerId="ADAL" clId="{4B8711F1-5118-4723-BB57-1C52DFE0AA2B}" dt="2024-10-04T19:20:20.100" v="52" actId="478"/>
          <ac:spMkLst>
            <pc:docMk/>
            <pc:sldMk cId="4052676427" sldId="286"/>
            <ac:spMk id="12" creationId="{7A7C863C-E4CE-F874-16FD-8E8219ABD507}"/>
          </ac:spMkLst>
        </pc:spChg>
        <pc:spChg chg="del">
          <ac:chgData name="Nicole Dozier" userId="0d50e709-d9e5-44f0-91ed-ff5082956b24" providerId="ADAL" clId="{4B8711F1-5118-4723-BB57-1C52DFE0AA2B}" dt="2024-10-04T19:20:23.428" v="53" actId="478"/>
          <ac:spMkLst>
            <pc:docMk/>
            <pc:sldMk cId="4052676427" sldId="286"/>
            <ac:spMk id="14" creationId="{95635CC9-AB4B-0B6E-3A89-31126F8CD24D}"/>
          </ac:spMkLst>
        </pc:spChg>
        <pc:picChg chg="add mod">
          <ac:chgData name="Nicole Dozier" userId="0d50e709-d9e5-44f0-91ed-ff5082956b24" providerId="ADAL" clId="{4B8711F1-5118-4723-BB57-1C52DFE0AA2B}" dt="2024-10-04T20:34:14.347" v="369" actId="1076"/>
          <ac:picMkLst>
            <pc:docMk/>
            <pc:sldMk cId="4052676427" sldId="286"/>
            <ac:picMk id="2" creationId="{8B6F5798-DF44-C8FF-DACD-A36221AD5B7E}"/>
          </ac:picMkLst>
        </pc:picChg>
        <pc:picChg chg="add mod">
          <ac:chgData name="Nicole Dozier" userId="0d50e709-d9e5-44f0-91ed-ff5082956b24" providerId="ADAL" clId="{4B8711F1-5118-4723-BB57-1C52DFE0AA2B}" dt="2024-10-04T20:04:11.990" v="217"/>
          <ac:picMkLst>
            <pc:docMk/>
            <pc:sldMk cId="4052676427" sldId="286"/>
            <ac:picMk id="7" creationId="{92D43DAA-EF4C-C67E-8D9F-2C0EBF102FAB}"/>
          </ac:picMkLst>
        </pc:picChg>
        <pc:picChg chg="del">
          <ac:chgData name="Nicole Dozier" userId="0d50e709-d9e5-44f0-91ed-ff5082956b24" providerId="ADAL" clId="{4B8711F1-5118-4723-BB57-1C52DFE0AA2B}" dt="2024-10-04T19:20:15.879" v="51" actId="478"/>
          <ac:picMkLst>
            <pc:docMk/>
            <pc:sldMk cId="4052676427" sldId="286"/>
            <ac:picMk id="11" creationId="{A744976C-7285-4228-E525-A8712C4B946A}"/>
          </ac:picMkLst>
        </pc:picChg>
        <pc:picChg chg="del">
          <ac:chgData name="Nicole Dozier" userId="0d50e709-d9e5-44f0-91ed-ff5082956b24" providerId="ADAL" clId="{4B8711F1-5118-4723-BB57-1C52DFE0AA2B}" dt="2024-10-04T19:20:26.604" v="54" actId="478"/>
          <ac:picMkLst>
            <pc:docMk/>
            <pc:sldMk cId="4052676427" sldId="286"/>
            <ac:picMk id="15" creationId="{E07C8C2A-1B29-DAD6-9B03-C77D1E7BD193}"/>
          </ac:picMkLst>
        </pc:picChg>
      </pc:sldChg>
      <pc:sldChg chg="modSp add mod modTransition">
        <pc:chgData name="Nicole Dozier" userId="0d50e709-d9e5-44f0-91ed-ff5082956b24" providerId="ADAL" clId="{4B8711F1-5118-4723-BB57-1C52DFE0AA2B}" dt="2024-10-04T20:16:47.331" v="319"/>
        <pc:sldMkLst>
          <pc:docMk/>
          <pc:sldMk cId="2980239856" sldId="287"/>
        </pc:sldMkLst>
        <pc:spChg chg="mod">
          <ac:chgData name="Nicole Dozier" userId="0d50e709-d9e5-44f0-91ed-ff5082956b24" providerId="ADAL" clId="{4B8711F1-5118-4723-BB57-1C52DFE0AA2B}" dt="2024-10-04T19:35:12.081" v="146" actId="1076"/>
          <ac:spMkLst>
            <pc:docMk/>
            <pc:sldMk cId="2980239856" sldId="287"/>
            <ac:spMk id="3" creationId="{3E38EAF1-864D-41E7-941D-B8392F995474}"/>
          </ac:spMkLst>
        </pc:spChg>
        <pc:picChg chg="mod">
          <ac:chgData name="Nicole Dozier" userId="0d50e709-d9e5-44f0-91ed-ff5082956b24" providerId="ADAL" clId="{4B8711F1-5118-4723-BB57-1C52DFE0AA2B}" dt="2024-10-04T20:03:15.166" v="214" actId="14100"/>
          <ac:picMkLst>
            <pc:docMk/>
            <pc:sldMk cId="2980239856" sldId="287"/>
            <ac:picMk id="14" creationId="{CFDC3BEF-3234-82C5-3FA1-8417E551A420}"/>
          </ac:picMkLst>
        </pc:picChg>
      </pc:sldChg>
      <pc:sldChg chg="addSp delSp modSp add mod modTransition delAnim modAnim">
        <pc:chgData name="Nicole Dozier" userId="0d50e709-d9e5-44f0-91ed-ff5082956b24" providerId="ADAL" clId="{4B8711F1-5118-4723-BB57-1C52DFE0AA2B}" dt="2024-10-09T13:57:11.893" v="449" actId="1076"/>
        <pc:sldMkLst>
          <pc:docMk/>
          <pc:sldMk cId="2335836336" sldId="288"/>
        </pc:sldMkLst>
        <pc:spChg chg="add mod">
          <ac:chgData name="Nicole Dozier" userId="0d50e709-d9e5-44f0-91ed-ff5082956b24" providerId="ADAL" clId="{4B8711F1-5118-4723-BB57-1C52DFE0AA2B}" dt="2024-10-09T13:57:10.402" v="448" actId="14100"/>
          <ac:spMkLst>
            <pc:docMk/>
            <pc:sldMk cId="2335836336" sldId="288"/>
            <ac:spMk id="2" creationId="{00DEF0A1-58CB-E34D-E50B-35A9315AF6BE}"/>
          </ac:spMkLst>
        </pc:spChg>
        <pc:spChg chg="add del mod">
          <ac:chgData name="Nicole Dozier" userId="0d50e709-d9e5-44f0-91ed-ff5082956b24" providerId="ADAL" clId="{4B8711F1-5118-4723-BB57-1C52DFE0AA2B}" dt="2024-10-04T19:36:37.117" v="165" actId="14100"/>
          <ac:spMkLst>
            <pc:docMk/>
            <pc:sldMk cId="2335836336" sldId="288"/>
            <ac:spMk id="3" creationId="{3E38EAF1-864D-41E7-941D-B8392F995474}"/>
          </ac:spMkLst>
        </pc:spChg>
        <pc:spChg chg="add mod">
          <ac:chgData name="Nicole Dozier" userId="0d50e709-d9e5-44f0-91ed-ff5082956b24" providerId="ADAL" clId="{4B8711F1-5118-4723-BB57-1C52DFE0AA2B}" dt="2024-10-04T19:39:24.836" v="171" actId="2711"/>
          <ac:spMkLst>
            <pc:docMk/>
            <pc:sldMk cId="2335836336" sldId="288"/>
            <ac:spMk id="7" creationId="{25923458-FCFE-1DF2-2B6E-6CF8CF28A141}"/>
          </ac:spMkLst>
        </pc:spChg>
        <pc:spChg chg="del mod">
          <ac:chgData name="Nicole Dozier" userId="0d50e709-d9e5-44f0-91ed-ff5082956b24" providerId="ADAL" clId="{4B8711F1-5118-4723-BB57-1C52DFE0AA2B}" dt="2024-10-04T19:36:50.349" v="167" actId="478"/>
          <ac:spMkLst>
            <pc:docMk/>
            <pc:sldMk cId="2335836336" sldId="288"/>
            <ac:spMk id="12" creationId="{39272B12-229C-E102-3C0C-F6B14718847D}"/>
          </ac:spMkLst>
        </pc:spChg>
        <pc:picChg chg="add mod">
          <ac:chgData name="Nicole Dozier" userId="0d50e709-d9e5-44f0-91ed-ff5082956b24" providerId="ADAL" clId="{4B8711F1-5118-4723-BB57-1C52DFE0AA2B}" dt="2024-10-04T20:03:24.547" v="216" actId="14100"/>
          <ac:picMkLst>
            <pc:docMk/>
            <pc:sldMk cId="2335836336" sldId="288"/>
            <ac:picMk id="8" creationId="{897C9542-4B92-D05A-7201-7E39469FA720}"/>
          </ac:picMkLst>
        </pc:picChg>
        <pc:picChg chg="add mod">
          <ac:chgData name="Nicole Dozier" userId="0d50e709-d9e5-44f0-91ed-ff5082956b24" providerId="ADAL" clId="{4B8711F1-5118-4723-BB57-1C52DFE0AA2B}" dt="2024-10-09T13:57:11.893" v="449" actId="1076"/>
          <ac:picMkLst>
            <pc:docMk/>
            <pc:sldMk cId="2335836336" sldId="288"/>
            <ac:picMk id="9" creationId="{AF02631E-D91F-7255-9F92-F0AF80A92B8A}"/>
          </ac:picMkLst>
        </pc:picChg>
        <pc:picChg chg="del">
          <ac:chgData name="Nicole Dozier" userId="0d50e709-d9e5-44f0-91ed-ff5082956b24" providerId="ADAL" clId="{4B8711F1-5118-4723-BB57-1C52DFE0AA2B}" dt="2024-10-04T19:36:59.875" v="168" actId="478"/>
          <ac:picMkLst>
            <pc:docMk/>
            <pc:sldMk cId="2335836336" sldId="288"/>
            <ac:picMk id="14" creationId="{CFDC3BEF-3234-82C5-3FA1-8417E551A420}"/>
          </ac:picMkLst>
        </pc:picChg>
      </pc:sldChg>
      <pc:sldChg chg="addSp delSp modSp add mod">
        <pc:chgData name="Nicole Dozier" userId="0d50e709-d9e5-44f0-91ed-ff5082956b24" providerId="ADAL" clId="{4B8711F1-5118-4723-BB57-1C52DFE0AA2B}" dt="2024-10-09T14:02:47.909" v="474" actId="14100"/>
        <pc:sldMkLst>
          <pc:docMk/>
          <pc:sldMk cId="1573745801" sldId="289"/>
        </pc:sldMkLst>
        <pc:spChg chg="del mod">
          <ac:chgData name="Nicole Dozier" userId="0d50e709-d9e5-44f0-91ed-ff5082956b24" providerId="ADAL" clId="{4B8711F1-5118-4723-BB57-1C52DFE0AA2B}" dt="2024-10-09T14:01:50.523" v="464"/>
          <ac:spMkLst>
            <pc:docMk/>
            <pc:sldMk cId="1573745801" sldId="289"/>
            <ac:spMk id="2" creationId="{00DEF0A1-58CB-E34D-E50B-35A9315AF6BE}"/>
          </ac:spMkLst>
        </pc:spChg>
        <pc:spChg chg="mod">
          <ac:chgData name="Nicole Dozier" userId="0d50e709-d9e5-44f0-91ed-ff5082956b24" providerId="ADAL" clId="{4B8711F1-5118-4723-BB57-1C52DFE0AA2B}" dt="2024-10-09T14:02:06.373" v="468" actId="14100"/>
          <ac:spMkLst>
            <pc:docMk/>
            <pc:sldMk cId="1573745801" sldId="289"/>
            <ac:spMk id="3" creationId="{3E38EAF1-864D-41E7-941D-B8392F995474}"/>
          </ac:spMkLst>
        </pc:spChg>
        <pc:spChg chg="mod">
          <ac:chgData name="Nicole Dozier" userId="0d50e709-d9e5-44f0-91ed-ff5082956b24" providerId="ADAL" clId="{4B8711F1-5118-4723-BB57-1C52DFE0AA2B}" dt="2024-10-09T14:02:10.699" v="469" actId="1076"/>
          <ac:spMkLst>
            <pc:docMk/>
            <pc:sldMk cId="1573745801" sldId="289"/>
            <ac:spMk id="7" creationId="{25923458-FCFE-1DF2-2B6E-6CF8CF28A141}"/>
          </ac:spMkLst>
        </pc:spChg>
        <pc:picChg chg="add mod">
          <ac:chgData name="Nicole Dozier" userId="0d50e709-d9e5-44f0-91ed-ff5082956b24" providerId="ADAL" clId="{4B8711F1-5118-4723-BB57-1C52DFE0AA2B}" dt="2024-10-09T14:02:13.593" v="470" actId="1076"/>
          <ac:picMkLst>
            <pc:docMk/>
            <pc:sldMk cId="1573745801" sldId="289"/>
            <ac:picMk id="10" creationId="{FAE9C454-472E-597B-22EC-9F6C038CDB13}"/>
          </ac:picMkLst>
        </pc:picChg>
        <pc:picChg chg="add mod">
          <ac:chgData name="Nicole Dozier" userId="0d50e709-d9e5-44f0-91ed-ff5082956b24" providerId="ADAL" clId="{4B8711F1-5118-4723-BB57-1C52DFE0AA2B}" dt="2024-10-09T14:02:47.909" v="474" actId="14100"/>
          <ac:picMkLst>
            <pc:docMk/>
            <pc:sldMk cId="1573745801" sldId="289"/>
            <ac:picMk id="11" creationId="{883A044A-2458-C4DD-0AF5-0C3D30FE1E63}"/>
          </ac:picMkLst>
        </pc:picChg>
      </pc:sldChg>
      <pc:sldChg chg="new del">
        <pc:chgData name="Nicole Dozier" userId="0d50e709-d9e5-44f0-91ed-ff5082956b24" providerId="ADAL" clId="{4B8711F1-5118-4723-BB57-1C52DFE0AA2B}" dt="2024-10-09T13:57:26.883" v="450" actId="47"/>
        <pc:sldMkLst>
          <pc:docMk/>
          <pc:sldMk cId="3795287622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8ED6-59A0-46E5-BB3A-D443B927D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A7DCB-A2BA-4647-B695-AC4EB115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C2E12-14FF-47A7-AB29-3971CC86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DCCD7-5BB2-448D-8223-F245F76B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A33A3-D7EB-4369-928C-4C30ABD3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AF18-DC55-4C80-87FD-CDC2EB13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BD386-26AD-4CD4-84EC-9452474E8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418D1-8B74-4B8C-A6F6-0B82270C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14E96-0ED6-48AE-AFE5-BE38170F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10F9B-F662-45A6-8A22-7CA49CD2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011FF-A78E-41A7-891C-4955A89FD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A6AF0-0F52-470D-AF4F-95E5B0FA2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B1AC-5FF1-49A2-B8A5-E99F8F64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2A74C-736D-4D8C-9780-345D11FB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93345-DFB9-4C46-9BFB-F5DA3957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EEBE-6308-424B-B3A9-1E2E7B87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DC7C-11BF-4C7B-B9AB-61016C0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DB304-3EBF-4F1E-812F-86446297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F49D-F71C-49FE-B798-C8F95F2F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1F48D-DC10-4B0E-B2D3-3D8566DB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1BF6-88CB-4467-8F64-A6732C52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422A1-FA63-4C66-9EF7-369FD2E77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C427-A29B-43CB-993D-8C94CBC7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D28C9-EED2-4F24-BAF6-A4E3377C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DD29-0882-4E30-ACEF-4B191C0A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28F0-3584-441B-BBEB-CA2AC5FC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B391-A970-4CB3-B40D-14C29AC88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114F7-B87B-4FD7-AA5F-969C6D0FF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F7778-31A7-48CC-BB06-73634A37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26567-DD4C-4D7F-87C7-5F8B17F4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3746C-753B-4229-9E6E-C5EBBA2C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8841-CFBC-4803-973B-0CFCEE68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553D7-991E-4167-AAF4-05F4D2FB3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EAE19-8A3A-444A-B75E-CF43145F6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68751-F739-4C3E-B8D3-6D3461BE3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E7BE3-4367-4461-BC4E-E11360C16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AC593-ED97-49FD-932B-CF8FF1E4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472E0-8B35-4BCE-A863-911111AD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8F5E9-833E-4169-BE30-B92E1C56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AB68-7F12-47DF-A78F-0C5505DE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6CF1A-6FFB-4391-B7AB-77797147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1C1CC-2FE1-46A4-B48D-D10243CD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E88EF-B2B2-4274-AF4D-C466240C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CC574-30D9-4BA6-9EC1-A5C1772C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E542E-DABE-4DC4-819B-72B422E6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6E97D-D934-466A-9629-F2008888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EF6D-5CF7-4BD6-92E4-69C7711B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C665-2DF9-4031-98BD-46BDD687B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97BBA-70EF-46F8-93B7-AEF105AE5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3DBD-0333-40C8-9A6C-A23B413B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FC2A-A3B2-4093-9E7D-5B4CC93D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75809-FC0E-4E3E-B553-8AA440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3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99BB-E254-4DEC-B998-385CBD14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DF7D2-D53B-498E-96EF-987EF6FB7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8FB57-8266-456A-8A44-32B2728F2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04552-E756-425A-AD55-A23C320B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84ED3-AAD2-4B57-82E2-9A97A18C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DB5F-7DF0-4D62-939B-FC6406AF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3D77C-940E-422B-9F07-97A17D0E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549CA-047E-4987-8C58-8F32E7D47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EFEC8-0625-481D-ABF0-B87477542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8A3E-C84F-4C8D-9724-F9C87DEB62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4A64-3B70-495D-9974-9606805E3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AE1B-8D0B-47D9-8AD6-8F0CCB326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1153B-30AC-4F31-95CA-CCCD5E2E5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thecourtyard/27328804624" TargetMode="Externa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pexels.com/photo/home-real-estate-106399/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lack background with green and yellow text&#10;&#10;Description automatically generated">
            <a:extLst>
              <a:ext uri="{FF2B5EF4-FFF2-40B4-BE49-F238E27FC236}">
                <a16:creationId xmlns:a16="http://schemas.microsoft.com/office/drawing/2014/main" id="{463D2348-F834-B3FF-9F24-B7D7110B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4316990"/>
            <a:ext cx="3067598" cy="3067598"/>
          </a:xfrm>
          <a:prstGeom prst="rect">
            <a:avLst/>
          </a:prstGeom>
        </p:spPr>
      </p:pic>
      <p:pic>
        <p:nvPicPr>
          <p:cNvPr id="11" name="object 6">
            <a:extLst>
              <a:ext uri="{FF2B5EF4-FFF2-40B4-BE49-F238E27FC236}">
                <a16:creationId xmlns:a16="http://schemas.microsoft.com/office/drawing/2014/main" id="{204B7F8E-4188-FA62-9CD7-45779FB58CB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673653" cy="4930924"/>
          </a:xfrm>
          <a:prstGeom prst="rect">
            <a:avLst/>
          </a:prstGeom>
        </p:spPr>
      </p:pic>
      <p:pic>
        <p:nvPicPr>
          <p:cNvPr id="12" name="object 3">
            <a:extLst>
              <a:ext uri="{FF2B5EF4-FFF2-40B4-BE49-F238E27FC236}">
                <a16:creationId xmlns:a16="http://schemas.microsoft.com/office/drawing/2014/main" id="{B7256CDD-DD40-F427-0C82-0B47E6D19A0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69596" y="5471"/>
            <a:ext cx="5297719" cy="51717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4DB4C9-77E5-585D-3A34-8902F50FEEC9}"/>
              </a:ext>
            </a:extLst>
          </p:cNvPr>
          <p:cNvSpPr txBox="1"/>
          <p:nvPr/>
        </p:nvSpPr>
        <p:spPr>
          <a:xfrm>
            <a:off x="1435083" y="4862146"/>
            <a:ext cx="8607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39465" algn="l"/>
                <a:tab pos="5410200" algn="l"/>
              </a:tabLst>
            </a:pPr>
            <a:r>
              <a:rPr lang="pt-BR" sz="2800" spc="-210" dirty="0">
                <a:solidFill>
                  <a:srgbClr val="252525"/>
                </a:solidFill>
                <a:latin typeface="Georgia"/>
                <a:cs typeface="Georgia"/>
              </a:rPr>
              <a:t>S</a:t>
            </a:r>
            <a:r>
              <a:rPr lang="pt-BR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dirty="0">
                <a:solidFill>
                  <a:srgbClr val="252525"/>
                </a:solidFill>
                <a:latin typeface="Georgia"/>
                <a:cs typeface="Georgia"/>
              </a:rPr>
              <a:t>H</a:t>
            </a:r>
            <a:r>
              <a:rPr lang="pt-BR" sz="2800" spc="-9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204" dirty="0">
                <a:solidFill>
                  <a:srgbClr val="252525"/>
                </a:solidFill>
                <a:latin typeface="Georgia"/>
                <a:cs typeface="Georgia"/>
              </a:rPr>
              <a:t>O</a:t>
            </a:r>
            <a:r>
              <a:rPr lang="pt-BR" sz="2800" spc="320" dirty="0">
                <a:solidFill>
                  <a:srgbClr val="252525"/>
                </a:solidFill>
                <a:latin typeface="Georgia"/>
                <a:cs typeface="Georgia"/>
              </a:rPr>
              <a:t>RT-</a:t>
            </a:r>
            <a:r>
              <a:rPr lang="pt-BR" sz="2800" spc="-9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135" dirty="0">
                <a:solidFill>
                  <a:srgbClr val="252525"/>
                </a:solidFill>
                <a:latin typeface="Georgia"/>
                <a:cs typeface="Georgia"/>
              </a:rPr>
              <a:t>T</a:t>
            </a:r>
            <a:r>
              <a:rPr lang="pt-BR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-170" dirty="0">
                <a:solidFill>
                  <a:srgbClr val="252525"/>
                </a:solidFill>
                <a:latin typeface="Georgia"/>
                <a:cs typeface="Georgia"/>
              </a:rPr>
              <a:t>E</a:t>
            </a:r>
            <a:r>
              <a:rPr lang="pt-BR" sz="2800" spc="-8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270" dirty="0">
                <a:solidFill>
                  <a:srgbClr val="252525"/>
                </a:solidFill>
                <a:latin typeface="Georgia"/>
                <a:cs typeface="Georgia"/>
              </a:rPr>
              <a:t>R</a:t>
            </a:r>
            <a:r>
              <a:rPr lang="pt-BR" sz="2800" spc="-50" dirty="0">
                <a:solidFill>
                  <a:srgbClr val="252525"/>
                </a:solidFill>
                <a:latin typeface="Georgia"/>
                <a:cs typeface="Georgia"/>
              </a:rPr>
              <a:t>M   </a:t>
            </a:r>
            <a:r>
              <a:rPr lang="pt-BR" sz="2800" spc="270" dirty="0">
                <a:solidFill>
                  <a:srgbClr val="252525"/>
                </a:solidFill>
                <a:latin typeface="Georgia"/>
                <a:cs typeface="Georgia"/>
              </a:rPr>
              <a:t>R</a:t>
            </a:r>
            <a:r>
              <a:rPr lang="pt-BR" sz="2800" spc="-170" dirty="0">
                <a:solidFill>
                  <a:srgbClr val="252525"/>
                </a:solidFill>
                <a:latin typeface="Georgia"/>
                <a:cs typeface="Georgia"/>
              </a:rPr>
              <a:t>E</a:t>
            </a:r>
            <a:r>
              <a:rPr lang="pt-BR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105" dirty="0">
                <a:solidFill>
                  <a:srgbClr val="252525"/>
                </a:solidFill>
                <a:latin typeface="Georgia"/>
                <a:cs typeface="Georgia"/>
              </a:rPr>
              <a:t>N</a:t>
            </a:r>
            <a:r>
              <a:rPr lang="pt-BR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135" dirty="0">
                <a:solidFill>
                  <a:srgbClr val="252525"/>
                </a:solidFill>
                <a:latin typeface="Georgia"/>
                <a:cs typeface="Georgia"/>
              </a:rPr>
              <a:t>T</a:t>
            </a:r>
            <a:r>
              <a:rPr lang="pt-BR" sz="2800" spc="-29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pt-BR" sz="2800" spc="-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-50" dirty="0">
                <a:solidFill>
                  <a:srgbClr val="252525"/>
                </a:solidFill>
                <a:latin typeface="Georgia"/>
                <a:cs typeface="Georgia"/>
              </a:rPr>
              <a:t>L   </a:t>
            </a:r>
            <a:r>
              <a:rPr lang="pt-BR" sz="2800" spc="-160" dirty="0">
                <a:solidFill>
                  <a:srgbClr val="252525"/>
                </a:solidFill>
                <a:latin typeface="Georgia"/>
                <a:cs typeface="Georgia"/>
              </a:rPr>
              <a:t>P</a:t>
            </a:r>
            <a:r>
              <a:rPr lang="pt-BR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-170" dirty="0">
                <a:solidFill>
                  <a:srgbClr val="252525"/>
                </a:solidFill>
                <a:latin typeface="Georgia"/>
                <a:cs typeface="Georgia"/>
              </a:rPr>
              <a:t>E</a:t>
            </a:r>
            <a:r>
              <a:rPr lang="pt-BR" sz="2800" spc="-8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270" dirty="0">
                <a:solidFill>
                  <a:srgbClr val="252525"/>
                </a:solidFill>
                <a:latin typeface="Georgia"/>
                <a:cs typeface="Georgia"/>
              </a:rPr>
              <a:t>R</a:t>
            </a:r>
            <a:r>
              <a:rPr lang="pt-BR" sz="2800" spc="-8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dirty="0">
                <a:solidFill>
                  <a:srgbClr val="252525"/>
                </a:solidFill>
                <a:latin typeface="Georgia"/>
                <a:cs typeface="Georgia"/>
              </a:rPr>
              <a:t>M</a:t>
            </a:r>
            <a:r>
              <a:rPr lang="pt-BR" sz="2800" spc="-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-170" dirty="0">
                <a:solidFill>
                  <a:srgbClr val="252525"/>
                </a:solidFill>
                <a:latin typeface="Georgia"/>
                <a:cs typeface="Georgia"/>
              </a:rPr>
              <a:t>I</a:t>
            </a:r>
            <a:r>
              <a:rPr lang="pt-BR" sz="2800" spc="-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135" dirty="0">
                <a:solidFill>
                  <a:srgbClr val="252525"/>
                </a:solidFill>
                <a:latin typeface="Georgia"/>
                <a:cs typeface="Georgia"/>
              </a:rPr>
              <a:t>T</a:t>
            </a:r>
            <a:r>
              <a:rPr lang="pt-BR" sz="2800" spc="-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135" dirty="0">
                <a:solidFill>
                  <a:srgbClr val="252525"/>
                </a:solidFill>
                <a:latin typeface="Georgia"/>
                <a:cs typeface="Georgia"/>
              </a:rPr>
              <a:t>T</a:t>
            </a:r>
            <a:r>
              <a:rPr lang="pt-BR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-170" dirty="0">
                <a:solidFill>
                  <a:srgbClr val="252525"/>
                </a:solidFill>
                <a:latin typeface="Georgia"/>
                <a:cs typeface="Georgia"/>
              </a:rPr>
              <a:t>I</a:t>
            </a:r>
            <a:r>
              <a:rPr lang="pt-BR" sz="2800" spc="-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105" dirty="0">
                <a:solidFill>
                  <a:srgbClr val="252525"/>
                </a:solidFill>
                <a:latin typeface="Georgia"/>
                <a:cs typeface="Georgia"/>
              </a:rPr>
              <a:t>N</a:t>
            </a:r>
            <a:r>
              <a:rPr lang="pt-BR" sz="2800" spc="-8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pt-BR" sz="2800" spc="-50" dirty="0">
                <a:solidFill>
                  <a:srgbClr val="252525"/>
                </a:solidFill>
                <a:latin typeface="Georgia"/>
                <a:cs typeface="Georgia"/>
              </a:rPr>
              <a:t>G</a:t>
            </a:r>
            <a:endParaRPr lang="pt-BR" sz="2800" dirty="0">
              <a:latin typeface="Georgia"/>
              <a:cs typeface="Georgia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5C7BA3C-6A06-9BEA-46C1-2CD6EF8143A4}"/>
              </a:ext>
            </a:extLst>
          </p:cNvPr>
          <p:cNvSpPr txBox="1"/>
          <p:nvPr/>
        </p:nvSpPr>
        <p:spPr>
          <a:xfrm>
            <a:off x="4171390" y="5519759"/>
            <a:ext cx="4223385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65" algn="ctr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252525"/>
                </a:solidFill>
                <a:latin typeface="Georgia"/>
                <a:cs typeface="Georgia"/>
              </a:rPr>
              <a:t>Ci</a:t>
            </a:r>
            <a:r>
              <a:rPr sz="1200" spc="-1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ty</a:t>
            </a:r>
            <a:r>
              <a:rPr sz="1200" spc="36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35" dirty="0">
                <a:solidFill>
                  <a:srgbClr val="252525"/>
                </a:solidFill>
                <a:latin typeface="Georgia"/>
                <a:cs typeface="Georgia"/>
              </a:rPr>
              <a:t>o</a:t>
            </a:r>
            <a:r>
              <a:rPr sz="1200" spc="-1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f</a:t>
            </a:r>
            <a:r>
              <a:rPr sz="1200" spc="3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Fo</a:t>
            </a:r>
            <a:r>
              <a:rPr sz="1200" spc="-1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Georgia"/>
                <a:cs typeface="Georgia"/>
              </a:rPr>
              <a:t>re</a:t>
            </a:r>
            <a:r>
              <a:rPr sz="1200" spc="-1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st</a:t>
            </a:r>
            <a:r>
              <a:rPr sz="1200" spc="38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45" dirty="0">
                <a:solidFill>
                  <a:srgbClr val="252525"/>
                </a:solidFill>
                <a:latin typeface="Georgia"/>
                <a:cs typeface="Georgia"/>
              </a:rPr>
              <a:t>Pa</a:t>
            </a:r>
            <a:r>
              <a:rPr sz="1200" spc="-1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100" dirty="0">
                <a:solidFill>
                  <a:srgbClr val="252525"/>
                </a:solidFill>
                <a:latin typeface="Georgia"/>
                <a:cs typeface="Georgia"/>
              </a:rPr>
              <a:t>r</a:t>
            </a:r>
            <a:r>
              <a:rPr sz="1200" spc="-14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50" dirty="0">
                <a:solidFill>
                  <a:srgbClr val="252525"/>
                </a:solidFill>
                <a:latin typeface="Georgia"/>
                <a:cs typeface="Georgia"/>
              </a:rPr>
              <a:t>k</a:t>
            </a:r>
            <a:endParaRPr sz="12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D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60" dirty="0">
                <a:solidFill>
                  <a:srgbClr val="252525"/>
                </a:solidFill>
                <a:latin typeface="Georgia"/>
                <a:cs typeface="Georgia"/>
              </a:rPr>
              <a:t>e</a:t>
            </a:r>
            <a:r>
              <a:rPr sz="1200" spc="-1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95" dirty="0">
                <a:solidFill>
                  <a:srgbClr val="252525"/>
                </a:solidFill>
                <a:latin typeface="Georgia"/>
                <a:cs typeface="Georgia"/>
              </a:rPr>
              <a:t>p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135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sz="1200" spc="-114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100" dirty="0">
                <a:solidFill>
                  <a:srgbClr val="252525"/>
                </a:solidFill>
                <a:latin typeface="Georgia"/>
                <a:cs typeface="Georgia"/>
              </a:rPr>
              <a:t>r </a:t>
            </a:r>
            <a:r>
              <a:rPr sz="1200" spc="-75" dirty="0">
                <a:solidFill>
                  <a:srgbClr val="252525"/>
                </a:solidFill>
                <a:latin typeface="Georgia"/>
                <a:cs typeface="Georgia"/>
              </a:rPr>
              <a:t>t</a:t>
            </a:r>
            <a:r>
              <a:rPr sz="1200" spc="-1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m </a:t>
            </a:r>
            <a:r>
              <a:rPr sz="1200" spc="-60" dirty="0">
                <a:solidFill>
                  <a:srgbClr val="252525"/>
                </a:solidFill>
                <a:latin typeface="Georgia"/>
                <a:cs typeface="Georgia"/>
              </a:rPr>
              <a:t>e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nt</a:t>
            </a:r>
            <a:r>
              <a:rPr sz="1200" spc="4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of</a:t>
            </a:r>
            <a:r>
              <a:rPr sz="1200" spc="4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75" dirty="0">
                <a:solidFill>
                  <a:srgbClr val="252525"/>
                </a:solidFill>
                <a:latin typeface="Georgia"/>
                <a:cs typeface="Georgia"/>
              </a:rPr>
              <a:t>P</a:t>
            </a:r>
            <a:r>
              <a:rPr sz="1200" spc="-1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60" dirty="0">
                <a:solidFill>
                  <a:srgbClr val="252525"/>
                </a:solidFill>
                <a:latin typeface="Georgia"/>
                <a:cs typeface="Georgia"/>
              </a:rPr>
              <a:t>l</a:t>
            </a:r>
            <a:r>
              <a:rPr sz="1200" spc="-1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135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sz="1200" spc="-114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nni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ng</a:t>
            </a:r>
            <a:r>
              <a:rPr sz="1200" spc="4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&amp;</a:t>
            </a:r>
            <a:r>
              <a:rPr sz="1200" spc="40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85" dirty="0">
                <a:solidFill>
                  <a:srgbClr val="252525"/>
                </a:solidFill>
                <a:latin typeface="Georgia"/>
                <a:cs typeface="Georgia"/>
              </a:rPr>
              <a:t>Com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muni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75" dirty="0">
                <a:solidFill>
                  <a:srgbClr val="252525"/>
                </a:solidFill>
                <a:latin typeface="Georgia"/>
                <a:cs typeface="Georgia"/>
              </a:rPr>
              <a:t>t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y</a:t>
            </a:r>
            <a:r>
              <a:rPr sz="1200" spc="4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D</a:t>
            </a:r>
            <a:r>
              <a:rPr sz="1200" spc="-1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eve</a:t>
            </a:r>
            <a:r>
              <a:rPr sz="1200" spc="-1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60" dirty="0">
                <a:solidFill>
                  <a:srgbClr val="252525"/>
                </a:solidFill>
                <a:latin typeface="Georgia"/>
                <a:cs typeface="Georgia"/>
              </a:rPr>
              <a:t>l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252525"/>
                </a:solidFill>
                <a:latin typeface="Georgia"/>
                <a:cs typeface="Georgia"/>
              </a:rPr>
              <a:t>op</a:t>
            </a:r>
            <a:r>
              <a:rPr sz="1200" spc="-1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125" dirty="0">
                <a:solidFill>
                  <a:srgbClr val="252525"/>
                </a:solidFill>
                <a:latin typeface="Georgia"/>
                <a:cs typeface="Georgia"/>
              </a:rPr>
              <a:t>m</a:t>
            </a:r>
            <a:r>
              <a:rPr sz="1200" spc="-1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60" dirty="0">
                <a:solidFill>
                  <a:srgbClr val="252525"/>
                </a:solidFill>
                <a:latin typeface="Georgia"/>
                <a:cs typeface="Georgia"/>
              </a:rPr>
              <a:t>e</a:t>
            </a:r>
            <a:r>
              <a:rPr sz="1200" spc="-1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Georgia"/>
                <a:cs typeface="Georgia"/>
              </a:rPr>
              <a:t>nt </a:t>
            </a:r>
            <a:endParaRPr sz="1200" dirty="0">
              <a:latin typeface="Georgia"/>
              <a:cs typeface="Georgia"/>
            </a:endParaRPr>
          </a:p>
        </p:txBody>
      </p: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53B17B-B544-6B74-F239-C4BD5F34B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11996056" y="6575437"/>
            <a:ext cx="224293" cy="2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4" objId="20"/>
        <p14:stopEvt time="23028" objId="2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174940"/>
            <a:ext cx="12192000" cy="994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u="sng" spc="-21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</a:t>
            </a:r>
            <a:r>
              <a:rPr lang="pt-BR" sz="3200" b="1" u="sng" spc="-8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</a:t>
            </a:r>
            <a:r>
              <a:rPr lang="pt-BR" sz="3200" b="1" u="sng" spc="-9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204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O</a:t>
            </a:r>
            <a:r>
              <a:rPr lang="pt-BR" sz="3200" b="1" u="sng" spc="-8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32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RT-</a:t>
            </a:r>
            <a:r>
              <a:rPr lang="pt-BR" sz="3200" b="1" u="sng" spc="-9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13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</a:t>
            </a:r>
            <a:r>
              <a:rPr lang="pt-BR" sz="3200" b="1" u="sng" spc="-8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-1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pt-BR" sz="3200" b="1" u="sng" spc="-8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2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</a:t>
            </a:r>
            <a:r>
              <a:rPr lang="pt-BR" sz="3200" b="1" u="sng" spc="-8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-5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  </a:t>
            </a:r>
            <a:r>
              <a:rPr lang="pt-BR" sz="3200" b="1" u="sng" spc="2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</a:t>
            </a:r>
            <a:r>
              <a:rPr lang="pt-BR" sz="3200" b="1" u="sng" spc="-7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-1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pt-BR" sz="3200" b="1" u="sng" spc="-8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10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N</a:t>
            </a:r>
            <a:r>
              <a:rPr lang="pt-BR" sz="3200" b="1" u="sng" spc="-7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13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</a:t>
            </a:r>
            <a:r>
              <a:rPr lang="pt-BR" sz="3200" b="1" u="sng" spc="-29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</a:t>
            </a:r>
            <a:r>
              <a:rPr lang="pt-BR" sz="3200" b="1" u="sng" spc="-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-5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L</a:t>
            </a:r>
            <a:r>
              <a:rPr lang="pt-BR" sz="32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	</a:t>
            </a:r>
            <a:br>
              <a:rPr lang="pt-BR" sz="32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pt-BR" sz="3200" b="1" u="sng" spc="2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</a:t>
            </a:r>
            <a:r>
              <a:rPr lang="pt-BR" sz="3200" b="1" u="sng" spc="-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-1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pt-BR" sz="3200" b="1" u="sng" spc="-7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G</a:t>
            </a:r>
            <a:r>
              <a:rPr lang="pt-BR" sz="3200" b="1" u="sng" spc="-8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8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U</a:t>
            </a:r>
            <a:r>
              <a:rPr lang="pt-BR" sz="3200" b="1" u="sng" spc="-6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-16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L</a:t>
            </a:r>
            <a:r>
              <a:rPr lang="pt-BR" sz="3200" b="1" u="sng" spc="-6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</a:t>
            </a:r>
            <a:r>
              <a:rPr lang="pt-BR" sz="3200" b="1" u="sng" spc="-28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13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</a:t>
            </a:r>
            <a:r>
              <a:rPr lang="pt-BR" sz="3200" b="1" u="sng" spc="-6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-1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pt-BR" sz="3200" b="1" u="sng" spc="-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204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O</a:t>
            </a:r>
            <a:r>
              <a:rPr lang="pt-BR" sz="3200" b="1" u="sng" spc="-6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105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N</a:t>
            </a:r>
            <a:r>
              <a:rPr lang="pt-BR" sz="3200" b="1" u="sng" spc="-7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pt-BR" sz="3200" b="1" u="sng" spc="-5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47232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72B12-229C-E102-3C0C-F6B14718847D}"/>
              </a:ext>
            </a:extLst>
          </p:cNvPr>
          <p:cNvSpPr txBox="1"/>
          <p:nvPr/>
        </p:nvSpPr>
        <p:spPr>
          <a:xfrm>
            <a:off x="1950944" y="1345584"/>
            <a:ext cx="8290111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SzPct val="79166"/>
              <a:buFont typeface="Wingdings" pitchFamily="2" charset="2"/>
              <a:buChar char="Ø"/>
              <a:tabLst>
                <a:tab pos="240665" algn="l"/>
              </a:tabLst>
            </a:pPr>
            <a:r>
              <a:rPr lang="en-US" sz="2800" spc="50" dirty="0">
                <a:solidFill>
                  <a:srgbClr val="252525"/>
                </a:solidFill>
                <a:latin typeface="Georgia"/>
                <a:cs typeface="Georgia"/>
              </a:rPr>
              <a:t>No</a:t>
            </a:r>
            <a:r>
              <a:rPr lang="en-US" sz="2800" spc="-9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person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entity</a:t>
            </a:r>
            <a:r>
              <a:rPr lang="en-US" sz="2800" spc="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35" dirty="0">
                <a:solidFill>
                  <a:srgbClr val="252525"/>
                </a:solidFill>
                <a:latin typeface="Georgia"/>
                <a:cs typeface="Georgia"/>
              </a:rPr>
              <a:t>shall,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5" dirty="0">
                <a:solidFill>
                  <a:srgbClr val="252525"/>
                </a:solidFill>
                <a:latin typeface="Georgia"/>
                <a:cs typeface="Georgia"/>
              </a:rPr>
              <a:t>rent,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40" dirty="0">
                <a:solidFill>
                  <a:srgbClr val="252525"/>
                </a:solidFill>
                <a:latin typeface="Georgia"/>
                <a:cs typeface="Georgia"/>
              </a:rPr>
              <a:t>lease,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otherwise</a:t>
            </a:r>
            <a:r>
              <a:rPr lang="en-US" sz="2800" spc="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60" dirty="0">
                <a:solidFill>
                  <a:srgbClr val="252525"/>
                </a:solidFill>
                <a:latin typeface="Georgia"/>
                <a:cs typeface="Georgia"/>
              </a:rPr>
              <a:t>exchange</a:t>
            </a:r>
            <a:r>
              <a:rPr lang="en-US" sz="2800" spc="6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for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spc="-95" dirty="0">
                <a:solidFill>
                  <a:srgbClr val="252525"/>
                </a:solidFill>
                <a:latin typeface="Georgia"/>
                <a:cs typeface="Georgia"/>
              </a:rPr>
              <a:t>compensation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all</a:t>
            </a:r>
            <a:r>
              <a:rPr lang="en-US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portion</a:t>
            </a:r>
            <a:r>
              <a:rPr lang="en-US" sz="2800" spc="4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of</a:t>
            </a:r>
            <a:r>
              <a:rPr lang="en-US" sz="2800" spc="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7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en-US" sz="2800" spc="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dwelling</a:t>
            </a:r>
            <a:r>
              <a:rPr lang="en-US" sz="2800" spc="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35" dirty="0">
                <a:solidFill>
                  <a:srgbClr val="252525"/>
                </a:solidFill>
                <a:latin typeface="Georgia"/>
                <a:cs typeface="Georgia"/>
              </a:rPr>
              <a:t>unit</a:t>
            </a:r>
            <a:r>
              <a:rPr lang="en-US" sz="2800" spc="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70" dirty="0">
                <a:solidFill>
                  <a:srgbClr val="252525"/>
                </a:solidFill>
                <a:latin typeface="Georgia"/>
                <a:cs typeface="Georgia"/>
              </a:rPr>
              <a:t>as</a:t>
            </a:r>
            <a:r>
              <a:rPr lang="en-US" sz="2800" spc="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7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en-US" sz="2800" spc="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short-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term</a:t>
            </a:r>
            <a:r>
              <a:rPr lang="en-US" sz="2800" spc="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65" dirty="0">
                <a:solidFill>
                  <a:srgbClr val="252525"/>
                </a:solidFill>
                <a:latin typeface="Georgia"/>
                <a:cs typeface="Georgia"/>
              </a:rPr>
              <a:t>rental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unit 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without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7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en-US" sz="2800" spc="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short-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term</a:t>
            </a:r>
            <a:r>
              <a:rPr lang="en-US" sz="2800" spc="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0" dirty="0">
                <a:solidFill>
                  <a:srgbClr val="252525"/>
                </a:solidFill>
                <a:latin typeface="Georgia"/>
                <a:cs typeface="Georgia"/>
              </a:rPr>
              <a:t>rental</a:t>
            </a:r>
            <a:r>
              <a:rPr lang="en-US" sz="2800" spc="4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license.</a:t>
            </a:r>
            <a:endParaRPr lang="en-US" sz="2800" dirty="0">
              <a:latin typeface="Georgia"/>
              <a:cs typeface="Georgia"/>
            </a:endParaRPr>
          </a:p>
          <a:p>
            <a:pPr marL="469265" marR="5080" indent="-457200">
              <a:lnSpc>
                <a:spcPct val="100000"/>
              </a:lnSpc>
              <a:spcBef>
                <a:spcPts val="994"/>
              </a:spcBef>
              <a:buSzPct val="79166"/>
              <a:buFont typeface="Wingdings" pitchFamily="2" charset="2"/>
              <a:buChar char="Ø"/>
              <a:tabLst>
                <a:tab pos="240665" algn="l"/>
              </a:tabLst>
            </a:pPr>
            <a:r>
              <a:rPr lang="en-US" sz="2800" spc="55" dirty="0">
                <a:solidFill>
                  <a:srgbClr val="252525"/>
                </a:solidFill>
                <a:latin typeface="Georgia"/>
                <a:cs typeface="Georgia"/>
              </a:rPr>
              <a:t>No</a:t>
            </a:r>
            <a:r>
              <a:rPr lang="en-US" sz="280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licensee</a:t>
            </a:r>
            <a:r>
              <a:rPr lang="en-US" sz="2800" spc="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25" dirty="0">
                <a:solidFill>
                  <a:srgbClr val="252525"/>
                </a:solidFill>
                <a:latin typeface="Georgia"/>
                <a:cs typeface="Georgia"/>
              </a:rPr>
              <a:t>shall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30" dirty="0">
                <a:solidFill>
                  <a:srgbClr val="252525"/>
                </a:solidFill>
                <a:latin typeface="Georgia"/>
                <a:cs typeface="Georgia"/>
              </a:rPr>
              <a:t>transfer</a:t>
            </a:r>
            <a:r>
              <a:rPr lang="en-US" sz="2800" spc="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the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right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to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80" dirty="0">
                <a:solidFill>
                  <a:srgbClr val="252525"/>
                </a:solidFill>
                <a:latin typeface="Georgia"/>
                <a:cs typeface="Georgia"/>
              </a:rPr>
              <a:t>operate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80" dirty="0">
                <a:solidFill>
                  <a:srgbClr val="252525"/>
                </a:solidFill>
                <a:latin typeface="Georgia"/>
                <a:cs typeface="Georgia"/>
              </a:rPr>
              <a:t>under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license</a:t>
            </a:r>
            <a:r>
              <a:rPr lang="en-US" sz="2800" spc="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20" dirty="0">
                <a:solidFill>
                  <a:srgbClr val="252525"/>
                </a:solidFill>
                <a:latin typeface="Georgia"/>
                <a:cs typeface="Georgia"/>
              </a:rPr>
              <a:t>issued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to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other</a:t>
            </a:r>
            <a:r>
              <a:rPr lang="en-US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person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entity</a:t>
            </a:r>
            <a:r>
              <a:rPr lang="en-US" sz="2800" spc="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by</a:t>
            </a:r>
            <a:r>
              <a:rPr lang="en-US" sz="2800" spc="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40" dirty="0">
                <a:solidFill>
                  <a:srgbClr val="252525"/>
                </a:solidFill>
                <a:latin typeface="Georgia"/>
                <a:cs typeface="Georgia"/>
              </a:rPr>
              <a:t>lease,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10" dirty="0">
                <a:solidFill>
                  <a:srgbClr val="252525"/>
                </a:solidFill>
                <a:latin typeface="Georgia"/>
                <a:cs typeface="Georgia"/>
              </a:rPr>
              <a:t>agreement,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contract,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other agreement.</a:t>
            </a:r>
            <a:endParaRPr lang="en-US" sz="2800" dirty="0">
              <a:latin typeface="Georgia"/>
              <a:cs typeface="Georgia"/>
            </a:endParaRPr>
          </a:p>
          <a:p>
            <a:pPr marL="469265" marR="375920" indent="-457200">
              <a:lnSpc>
                <a:spcPct val="100000"/>
              </a:lnSpc>
              <a:spcBef>
                <a:spcPts val="994"/>
              </a:spcBef>
              <a:buSzPct val="79166"/>
              <a:buFont typeface="Wingdings" pitchFamily="2" charset="2"/>
              <a:buChar char="Ø"/>
              <a:tabLst>
                <a:tab pos="240665" algn="l"/>
              </a:tabLst>
            </a:pPr>
            <a:r>
              <a:rPr lang="en-US" sz="2800" spc="55" dirty="0">
                <a:solidFill>
                  <a:srgbClr val="252525"/>
                </a:solidFill>
                <a:latin typeface="Georgia"/>
                <a:cs typeface="Georgia"/>
              </a:rPr>
              <a:t>No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license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14" dirty="0">
                <a:solidFill>
                  <a:srgbClr val="252525"/>
                </a:solidFill>
                <a:latin typeface="Georgia"/>
                <a:cs typeface="Georgia"/>
              </a:rPr>
              <a:t>issued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14" dirty="0">
                <a:solidFill>
                  <a:srgbClr val="252525"/>
                </a:solidFill>
                <a:latin typeface="Georgia"/>
                <a:cs typeface="Georgia"/>
              </a:rPr>
              <a:t>may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be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operated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20" dirty="0">
                <a:solidFill>
                  <a:srgbClr val="252525"/>
                </a:solidFill>
                <a:latin typeface="Georgia"/>
                <a:cs typeface="Georgia"/>
              </a:rPr>
              <a:t>shall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5" dirty="0">
                <a:solidFill>
                  <a:srgbClr val="252525"/>
                </a:solidFill>
                <a:latin typeface="Georgia"/>
                <a:cs typeface="Georgia"/>
              </a:rPr>
              <a:t>have</a:t>
            </a:r>
            <a:r>
              <a:rPr lang="en-US" sz="280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60" dirty="0">
                <a:solidFill>
                  <a:srgbClr val="252525"/>
                </a:solidFill>
                <a:latin typeface="Georgia"/>
                <a:cs typeface="Georgia"/>
              </a:rPr>
              <a:t>legal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effect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at</a:t>
            </a:r>
            <a:r>
              <a:rPr lang="en-US" sz="280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any 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location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other</a:t>
            </a:r>
            <a:r>
              <a:rPr lang="en-US" sz="2800" spc="-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than</a:t>
            </a:r>
            <a:r>
              <a:rPr lang="en-US" sz="2800" spc="-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those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for</a:t>
            </a:r>
            <a:r>
              <a:rPr lang="en-US" sz="2800" spc="-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which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it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is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issued.</a:t>
            </a:r>
            <a:endParaRPr lang="en-US" sz="2800" dirty="0">
              <a:latin typeface="Georgia"/>
              <a:cs typeface="Georgia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DC3BEF-3234-82C5-3FA1-8417E551A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57840" y="6716718"/>
            <a:ext cx="234159" cy="2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174940"/>
            <a:ext cx="12192000" cy="8092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u="sng" spc="-21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REQUIREMENTS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47232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72B12-229C-E102-3C0C-F6B14718847D}"/>
              </a:ext>
            </a:extLst>
          </p:cNvPr>
          <p:cNvSpPr txBox="1"/>
          <p:nvPr/>
        </p:nvSpPr>
        <p:spPr>
          <a:xfrm>
            <a:off x="1950944" y="1345584"/>
            <a:ext cx="8290111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SzPct val="79166"/>
              <a:buFont typeface="Wingdings" pitchFamily="2" charset="2"/>
              <a:buChar char="Ø"/>
              <a:tabLst>
                <a:tab pos="240665" algn="l"/>
              </a:tabLst>
            </a:pPr>
            <a:r>
              <a:rPr lang="en-US" sz="2800" spc="50" dirty="0">
                <a:solidFill>
                  <a:srgbClr val="252525"/>
                </a:solidFill>
                <a:latin typeface="Georgia"/>
                <a:cs typeface="Georgia"/>
              </a:rPr>
              <a:t>No</a:t>
            </a:r>
            <a:r>
              <a:rPr lang="en-US" sz="2800" spc="-9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person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entity</a:t>
            </a:r>
            <a:r>
              <a:rPr lang="en-US" sz="2800" spc="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35" dirty="0">
                <a:solidFill>
                  <a:srgbClr val="252525"/>
                </a:solidFill>
                <a:latin typeface="Georgia"/>
                <a:cs typeface="Georgia"/>
              </a:rPr>
              <a:t>shall,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5" dirty="0">
                <a:solidFill>
                  <a:srgbClr val="252525"/>
                </a:solidFill>
                <a:latin typeface="Georgia"/>
                <a:cs typeface="Georgia"/>
              </a:rPr>
              <a:t>rent,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40" dirty="0">
                <a:solidFill>
                  <a:srgbClr val="252525"/>
                </a:solidFill>
                <a:latin typeface="Georgia"/>
                <a:cs typeface="Georgia"/>
              </a:rPr>
              <a:t>lease,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otherwise</a:t>
            </a:r>
            <a:r>
              <a:rPr lang="en-US" sz="2800" spc="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60" dirty="0">
                <a:solidFill>
                  <a:srgbClr val="252525"/>
                </a:solidFill>
                <a:latin typeface="Georgia"/>
                <a:cs typeface="Georgia"/>
              </a:rPr>
              <a:t>exchange</a:t>
            </a:r>
            <a:r>
              <a:rPr lang="en-US" sz="2800" spc="6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for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spc="-95" dirty="0">
                <a:solidFill>
                  <a:srgbClr val="252525"/>
                </a:solidFill>
                <a:latin typeface="Georgia"/>
                <a:cs typeface="Georgia"/>
              </a:rPr>
              <a:t>compensation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all</a:t>
            </a:r>
            <a:r>
              <a:rPr lang="en-US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portion</a:t>
            </a:r>
            <a:r>
              <a:rPr lang="en-US" sz="2800" spc="4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of</a:t>
            </a:r>
            <a:r>
              <a:rPr lang="en-US" sz="2800" spc="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7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en-US" sz="2800" spc="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dwelling</a:t>
            </a:r>
            <a:r>
              <a:rPr lang="en-US" sz="2800" spc="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35" dirty="0">
                <a:solidFill>
                  <a:srgbClr val="252525"/>
                </a:solidFill>
                <a:latin typeface="Georgia"/>
                <a:cs typeface="Georgia"/>
              </a:rPr>
              <a:t>unit</a:t>
            </a:r>
            <a:r>
              <a:rPr lang="en-US" sz="2800" spc="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70" dirty="0">
                <a:solidFill>
                  <a:srgbClr val="252525"/>
                </a:solidFill>
                <a:latin typeface="Georgia"/>
                <a:cs typeface="Georgia"/>
              </a:rPr>
              <a:t>as</a:t>
            </a:r>
            <a:r>
              <a:rPr lang="en-US" sz="2800" spc="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7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en-US" sz="2800" spc="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short-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term</a:t>
            </a:r>
            <a:r>
              <a:rPr lang="en-US" sz="2800" spc="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65" dirty="0">
                <a:solidFill>
                  <a:srgbClr val="252525"/>
                </a:solidFill>
                <a:latin typeface="Georgia"/>
                <a:cs typeface="Georgia"/>
              </a:rPr>
              <a:t>rental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unit 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without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7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en-US" sz="2800" spc="1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short-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term</a:t>
            </a:r>
            <a:r>
              <a:rPr lang="en-US" sz="2800" spc="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0" dirty="0">
                <a:solidFill>
                  <a:srgbClr val="252525"/>
                </a:solidFill>
                <a:latin typeface="Georgia"/>
                <a:cs typeface="Georgia"/>
              </a:rPr>
              <a:t>rental</a:t>
            </a:r>
            <a:r>
              <a:rPr lang="en-US" sz="2800" spc="4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license.</a:t>
            </a:r>
            <a:endParaRPr lang="en-US" sz="2800" dirty="0">
              <a:latin typeface="Georgia"/>
              <a:cs typeface="Georgia"/>
            </a:endParaRPr>
          </a:p>
          <a:p>
            <a:pPr marL="469265" marR="5080" indent="-457200">
              <a:lnSpc>
                <a:spcPct val="100000"/>
              </a:lnSpc>
              <a:spcBef>
                <a:spcPts val="994"/>
              </a:spcBef>
              <a:buSzPct val="79166"/>
              <a:buFont typeface="Wingdings" pitchFamily="2" charset="2"/>
              <a:buChar char="Ø"/>
              <a:tabLst>
                <a:tab pos="240665" algn="l"/>
              </a:tabLst>
            </a:pPr>
            <a:r>
              <a:rPr lang="en-US" sz="2800" spc="55" dirty="0">
                <a:solidFill>
                  <a:srgbClr val="252525"/>
                </a:solidFill>
                <a:latin typeface="Georgia"/>
                <a:cs typeface="Georgia"/>
              </a:rPr>
              <a:t>No</a:t>
            </a:r>
            <a:r>
              <a:rPr lang="en-US" sz="280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licensee</a:t>
            </a:r>
            <a:r>
              <a:rPr lang="en-US" sz="2800" spc="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25" dirty="0">
                <a:solidFill>
                  <a:srgbClr val="252525"/>
                </a:solidFill>
                <a:latin typeface="Georgia"/>
                <a:cs typeface="Georgia"/>
              </a:rPr>
              <a:t>shall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30" dirty="0">
                <a:solidFill>
                  <a:srgbClr val="252525"/>
                </a:solidFill>
                <a:latin typeface="Georgia"/>
                <a:cs typeface="Georgia"/>
              </a:rPr>
              <a:t>transfer</a:t>
            </a:r>
            <a:r>
              <a:rPr lang="en-US" sz="2800" spc="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the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right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to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80" dirty="0">
                <a:solidFill>
                  <a:srgbClr val="252525"/>
                </a:solidFill>
                <a:latin typeface="Georgia"/>
                <a:cs typeface="Georgia"/>
              </a:rPr>
              <a:t>operate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80" dirty="0">
                <a:solidFill>
                  <a:srgbClr val="252525"/>
                </a:solidFill>
                <a:latin typeface="Georgia"/>
                <a:cs typeface="Georgia"/>
              </a:rPr>
              <a:t>under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license</a:t>
            </a:r>
            <a:r>
              <a:rPr lang="en-US" sz="2800" spc="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20" dirty="0">
                <a:solidFill>
                  <a:srgbClr val="252525"/>
                </a:solidFill>
                <a:latin typeface="Georgia"/>
                <a:cs typeface="Georgia"/>
              </a:rPr>
              <a:t>issued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to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other</a:t>
            </a:r>
            <a:r>
              <a:rPr lang="en-US" sz="2800" spc="-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person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entity</a:t>
            </a:r>
            <a:r>
              <a:rPr lang="en-US" sz="2800" spc="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by</a:t>
            </a:r>
            <a:r>
              <a:rPr lang="en-US" sz="2800" spc="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40" dirty="0">
                <a:solidFill>
                  <a:srgbClr val="252525"/>
                </a:solidFill>
                <a:latin typeface="Georgia"/>
                <a:cs typeface="Georgia"/>
              </a:rPr>
              <a:t>lease,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10" dirty="0">
                <a:solidFill>
                  <a:srgbClr val="252525"/>
                </a:solidFill>
                <a:latin typeface="Georgia"/>
                <a:cs typeface="Georgia"/>
              </a:rPr>
              <a:t>agreement,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contract,</a:t>
            </a:r>
            <a:r>
              <a:rPr lang="en-US" sz="2800" spc="-5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other agreement.</a:t>
            </a:r>
            <a:endParaRPr lang="en-US" sz="2800" dirty="0">
              <a:latin typeface="Georgia"/>
              <a:cs typeface="Georgia"/>
            </a:endParaRPr>
          </a:p>
          <a:p>
            <a:pPr marL="469265" marR="375920" indent="-457200">
              <a:lnSpc>
                <a:spcPct val="100000"/>
              </a:lnSpc>
              <a:spcBef>
                <a:spcPts val="994"/>
              </a:spcBef>
              <a:buSzPct val="79166"/>
              <a:buFont typeface="Wingdings" pitchFamily="2" charset="2"/>
              <a:buChar char="Ø"/>
              <a:tabLst>
                <a:tab pos="240665" algn="l"/>
              </a:tabLst>
            </a:pPr>
            <a:r>
              <a:rPr lang="en-US" sz="2800" spc="55" dirty="0">
                <a:solidFill>
                  <a:srgbClr val="252525"/>
                </a:solidFill>
                <a:latin typeface="Georgia"/>
                <a:cs typeface="Georgia"/>
              </a:rPr>
              <a:t>No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0" dirty="0">
                <a:solidFill>
                  <a:srgbClr val="252525"/>
                </a:solidFill>
                <a:latin typeface="Georgia"/>
                <a:cs typeface="Georgia"/>
              </a:rPr>
              <a:t>license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14" dirty="0">
                <a:solidFill>
                  <a:srgbClr val="252525"/>
                </a:solidFill>
                <a:latin typeface="Georgia"/>
                <a:cs typeface="Georgia"/>
              </a:rPr>
              <a:t>issued</a:t>
            </a:r>
            <a:r>
              <a:rPr lang="en-US" sz="28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14" dirty="0">
                <a:solidFill>
                  <a:srgbClr val="252525"/>
                </a:solidFill>
                <a:latin typeface="Georgia"/>
                <a:cs typeface="Georgia"/>
              </a:rPr>
              <a:t>may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be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operated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20" dirty="0">
                <a:solidFill>
                  <a:srgbClr val="252525"/>
                </a:solidFill>
                <a:latin typeface="Georgia"/>
                <a:cs typeface="Georgia"/>
              </a:rPr>
              <a:t>shall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5" dirty="0">
                <a:solidFill>
                  <a:srgbClr val="252525"/>
                </a:solidFill>
                <a:latin typeface="Georgia"/>
                <a:cs typeface="Georgia"/>
              </a:rPr>
              <a:t>have</a:t>
            </a:r>
            <a:r>
              <a:rPr lang="en-US" sz="280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any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60" dirty="0">
                <a:solidFill>
                  <a:srgbClr val="252525"/>
                </a:solidFill>
                <a:latin typeface="Georgia"/>
                <a:cs typeface="Georgia"/>
              </a:rPr>
              <a:t>legal</a:t>
            </a:r>
            <a:r>
              <a:rPr lang="en-US" sz="28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0" dirty="0">
                <a:solidFill>
                  <a:srgbClr val="252525"/>
                </a:solidFill>
                <a:latin typeface="Georgia"/>
                <a:cs typeface="Georgia"/>
              </a:rPr>
              <a:t>effect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at</a:t>
            </a:r>
            <a:r>
              <a:rPr lang="en-US" sz="280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any 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location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other</a:t>
            </a:r>
            <a:r>
              <a:rPr lang="en-US" sz="2800" spc="-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90" dirty="0">
                <a:solidFill>
                  <a:srgbClr val="252525"/>
                </a:solidFill>
                <a:latin typeface="Georgia"/>
                <a:cs typeface="Georgia"/>
              </a:rPr>
              <a:t>than</a:t>
            </a:r>
            <a:r>
              <a:rPr lang="en-US" sz="2800" spc="-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75" dirty="0">
                <a:solidFill>
                  <a:srgbClr val="252525"/>
                </a:solidFill>
                <a:latin typeface="Georgia"/>
                <a:cs typeface="Georgia"/>
              </a:rPr>
              <a:t>those</a:t>
            </a:r>
            <a:r>
              <a:rPr lang="en-US" sz="28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for</a:t>
            </a:r>
            <a:r>
              <a:rPr lang="en-US" sz="2800" spc="-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which</a:t>
            </a:r>
            <a:r>
              <a:rPr lang="en-US" sz="2800" spc="-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Georgia"/>
                <a:cs typeface="Georgia"/>
              </a:rPr>
              <a:t>it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50" dirty="0">
                <a:solidFill>
                  <a:srgbClr val="252525"/>
                </a:solidFill>
                <a:latin typeface="Georgia"/>
                <a:cs typeface="Georgia"/>
              </a:rPr>
              <a:t>is</a:t>
            </a:r>
            <a:r>
              <a:rPr lang="en-US" sz="2800" spc="-4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800" spc="-10" dirty="0">
                <a:solidFill>
                  <a:srgbClr val="252525"/>
                </a:solidFill>
                <a:latin typeface="Georgia"/>
                <a:cs typeface="Georgia"/>
              </a:rPr>
              <a:t>issued.</a:t>
            </a:r>
            <a:endParaRPr lang="en-US" sz="2800" dirty="0">
              <a:latin typeface="Georgia"/>
              <a:cs typeface="Georgia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DC3BEF-3234-82C5-3FA1-8417E551A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09438" y="6575438"/>
            <a:ext cx="282562" cy="2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174940"/>
            <a:ext cx="12192000" cy="2489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47232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EF0A1-58CB-E34D-E50B-35A9315AF6BE}"/>
              </a:ext>
            </a:extLst>
          </p:cNvPr>
          <p:cNvSpPr txBox="1">
            <a:spLocks/>
          </p:cNvSpPr>
          <p:nvPr/>
        </p:nvSpPr>
        <p:spPr>
          <a:xfrm>
            <a:off x="788894" y="1688307"/>
            <a:ext cx="9985105" cy="4140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E" sz="3600" dirty="0">
                <a:latin typeface="Georgia" panose="02040502050405020303" pitchFamily="18" charset="0"/>
              </a:rPr>
              <a:t>Thank you!</a:t>
            </a:r>
          </a:p>
          <a:p>
            <a:pPr algn="ctr"/>
            <a:endParaRPr lang="en-GE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GE" sz="3600" u="sng" dirty="0">
                <a:latin typeface="Georgia" panose="02040502050405020303" pitchFamily="18" charset="0"/>
              </a:rPr>
              <a:t>If you have any questions contact the following:</a:t>
            </a:r>
          </a:p>
          <a:p>
            <a:pPr marL="0" indent="0" algn="ctr">
              <a:buNone/>
            </a:pPr>
            <a:endParaRPr lang="en-GE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GE" dirty="0">
                <a:latin typeface="Georgia" panose="02040502050405020303" pitchFamily="18" charset="0"/>
              </a:rPr>
              <a:t>Registering- </a:t>
            </a:r>
            <a:r>
              <a:rPr lang="en-GE" b="1" dirty="0">
                <a:latin typeface="Georgia" panose="02040502050405020303" pitchFamily="18" charset="0"/>
              </a:rPr>
              <a:t>Permitting &amp; Licensing Division</a:t>
            </a:r>
          </a:p>
          <a:p>
            <a:pPr marL="0" indent="0" algn="ctr">
              <a:buNone/>
            </a:pPr>
            <a:r>
              <a:rPr lang="en-GE" dirty="0">
                <a:latin typeface="Georgia" panose="02040502050405020303" pitchFamily="18" charset="0"/>
              </a:rPr>
              <a:t>Business Taxes and Fees - </a:t>
            </a:r>
            <a:r>
              <a:rPr lang="en-GE" b="1" dirty="0">
                <a:latin typeface="Georgia" panose="02040502050405020303" pitchFamily="18" charset="0"/>
              </a:rPr>
              <a:t>Finance Department</a:t>
            </a:r>
          </a:p>
          <a:p>
            <a:pPr marL="0" indent="0" algn="ctr">
              <a:buNone/>
            </a:pPr>
            <a:r>
              <a:rPr lang="en-GE" dirty="0">
                <a:latin typeface="Georgia" panose="02040502050405020303" pitchFamily="18" charset="0"/>
              </a:rPr>
              <a:t>Rules and Requirements- </a:t>
            </a:r>
            <a:r>
              <a:rPr lang="en-GE" b="1" dirty="0">
                <a:latin typeface="Georgia" panose="02040502050405020303" pitchFamily="18" charset="0"/>
              </a:rPr>
              <a:t>Code Compliance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923458-FCFE-1DF2-2B6E-6CF8CF28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57200"/>
            <a:ext cx="7252381" cy="1231106"/>
          </a:xfrm>
        </p:spPr>
        <p:txBody>
          <a:bodyPr/>
          <a:lstStyle/>
          <a:p>
            <a:pPr algn="ctr"/>
            <a:r>
              <a:rPr lang="en-GE" sz="4000" dirty="0">
                <a:latin typeface="Georgia" panose="02040502050405020303" pitchFamily="18" charset="0"/>
              </a:rPr>
              <a:t>And Now You Have Completed The Process!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7C9542-4B92-D05A-7201-7E39469FA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8234" y="6637112"/>
            <a:ext cx="313765" cy="313765"/>
          </a:xfrm>
          <a:prstGeom prst="rect">
            <a:avLst/>
          </a:prstGeom>
        </p:spPr>
      </p:pic>
      <p:pic>
        <p:nvPicPr>
          <p:cNvPr id="9" name="Picture 2" descr="Forest Park, GA Home Page | Forest Park, GA">
            <a:extLst>
              <a:ext uri="{FF2B5EF4-FFF2-40B4-BE49-F238E27FC236}">
                <a16:creationId xmlns:a16="http://schemas.microsoft.com/office/drawing/2014/main" id="{AF02631E-D91F-7255-9F92-F0AF80A9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4747232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174940"/>
            <a:ext cx="12192000" cy="1205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47232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923458-FCFE-1DF2-2B6E-6CF8CF28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255468"/>
            <a:ext cx="10739717" cy="92336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933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Informed &amp; Connect With Us Online!</a:t>
            </a:r>
            <a:endParaRPr lang="en-GE" sz="4000" dirty="0">
              <a:latin typeface="Georgia" panose="02040502050405020303" pitchFamily="18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7C9542-4B92-D05A-7201-7E39469FA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8234" y="6637112"/>
            <a:ext cx="313765" cy="313765"/>
          </a:xfrm>
          <a:prstGeom prst="rect">
            <a:avLst/>
          </a:prstGeom>
        </p:spPr>
      </p:pic>
      <p:pic>
        <p:nvPicPr>
          <p:cNvPr id="9" name="Picture 2" descr="Forest Park, GA Home Page | Forest Park, GA">
            <a:extLst>
              <a:ext uri="{FF2B5EF4-FFF2-40B4-BE49-F238E27FC236}">
                <a16:creationId xmlns:a16="http://schemas.microsoft.com/office/drawing/2014/main" id="{AF02631E-D91F-7255-9F92-F0AF80A9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4747232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two cell phones with qr code&#10;&#10;Description automatically generated">
            <a:extLst>
              <a:ext uri="{FF2B5EF4-FFF2-40B4-BE49-F238E27FC236}">
                <a16:creationId xmlns:a16="http://schemas.microsoft.com/office/drawing/2014/main" id="{FAE9C454-472E-597B-22EC-9F6C038CD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09" y="1690273"/>
            <a:ext cx="3325632" cy="4434175"/>
          </a:xfrm>
          <a:prstGeom prst="rect">
            <a:avLst/>
          </a:prstGeom>
        </p:spPr>
      </p:pic>
      <p:pic>
        <p:nvPicPr>
          <p:cNvPr id="11" name="Picture 10" descr="A qr code with a qr code on it&#10;&#10;Description automatically generated">
            <a:extLst>
              <a:ext uri="{FF2B5EF4-FFF2-40B4-BE49-F238E27FC236}">
                <a16:creationId xmlns:a16="http://schemas.microsoft.com/office/drawing/2014/main" id="{883A044A-2458-C4DD-0AF5-0C3D30FE1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2488"/>
            <a:ext cx="3325632" cy="4434176"/>
          </a:xfrm>
          <a:prstGeom prst="rect">
            <a:avLst/>
          </a:prstGeom>
          <a:ln w="28575">
            <a:solidFill>
              <a:srgbClr val="933115"/>
            </a:solidFill>
          </a:ln>
        </p:spPr>
      </p:pic>
    </p:spTree>
    <p:extLst>
      <p:ext uri="{BB962C8B-B14F-4D97-AF65-F5344CB8AC3E}">
        <p14:creationId xmlns:p14="http://schemas.microsoft.com/office/powerpoint/2010/main" val="15737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9990DB-A103-EFF4-8F35-4B783393A4E3}"/>
              </a:ext>
            </a:extLst>
          </p:cNvPr>
          <p:cNvSpPr/>
          <p:nvPr/>
        </p:nvSpPr>
        <p:spPr>
          <a:xfrm>
            <a:off x="145391" y="335512"/>
            <a:ext cx="8426153" cy="994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est Park, GA Home Page | Forest Park, GA">
            <a:extLst>
              <a:ext uri="{FF2B5EF4-FFF2-40B4-BE49-F238E27FC236}">
                <a16:creationId xmlns:a16="http://schemas.microsoft.com/office/drawing/2014/main" id="{B6308678-1B4C-4987-9022-507F482B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81" y="806394"/>
            <a:ext cx="5076219" cy="49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52758A-E91F-D958-8070-A68E4A089306}"/>
              </a:ext>
            </a:extLst>
          </p:cNvPr>
          <p:cNvSpPr txBox="1"/>
          <p:nvPr/>
        </p:nvSpPr>
        <p:spPr>
          <a:xfrm>
            <a:off x="269193" y="335512"/>
            <a:ext cx="79975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spc="5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W</a:t>
            </a:r>
            <a:r>
              <a:rPr lang="pt-BR" sz="2800" spc="-13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H</a:t>
            </a:r>
            <a:r>
              <a:rPr lang="pt-BR" sz="2800" spc="-10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A</a:t>
            </a:r>
            <a:r>
              <a:rPr lang="pt-BR" sz="2800" spc="-29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8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T </a:t>
            </a:r>
            <a:r>
              <a:rPr lang="pt-BR" sz="2800" spc="-17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I</a:t>
            </a:r>
            <a:r>
              <a:rPr lang="pt-BR" sz="2800" spc="-7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-5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S  A  </a:t>
            </a:r>
            <a:r>
              <a:rPr lang="pt-BR" sz="2800" spc="-21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S</a:t>
            </a:r>
            <a:r>
              <a:rPr lang="pt-BR" sz="2800" spc="-8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H</a:t>
            </a:r>
            <a:r>
              <a:rPr lang="pt-BR" sz="2800" spc="-9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204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O</a:t>
            </a:r>
            <a:r>
              <a:rPr lang="pt-BR" sz="2800" spc="-8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32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RT-</a:t>
            </a:r>
            <a:r>
              <a:rPr lang="pt-BR" sz="2800" spc="-9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13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T</a:t>
            </a:r>
            <a:r>
              <a:rPr lang="pt-BR" sz="2800" spc="-8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-17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E</a:t>
            </a:r>
            <a:r>
              <a:rPr lang="pt-BR" sz="2800" spc="-8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27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R</a:t>
            </a:r>
            <a:r>
              <a:rPr lang="pt-BR" sz="2800" spc="-8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-5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M   </a:t>
            </a:r>
            <a:r>
              <a:rPr lang="pt-BR" sz="2800" spc="27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R</a:t>
            </a:r>
            <a:r>
              <a:rPr lang="pt-BR" sz="2800" spc="-17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E</a:t>
            </a:r>
            <a:r>
              <a:rPr lang="pt-BR" sz="2800" spc="-8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10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N</a:t>
            </a:r>
            <a:r>
              <a:rPr lang="pt-BR" sz="2800" spc="13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T</a:t>
            </a:r>
            <a:r>
              <a:rPr lang="pt-BR" sz="2800" spc="-285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A</a:t>
            </a:r>
            <a:r>
              <a:rPr lang="pt-BR" sz="2800" spc="-7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</a:t>
            </a:r>
            <a:r>
              <a:rPr lang="pt-BR" sz="2800" spc="-16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L</a:t>
            </a:r>
            <a:r>
              <a:rPr lang="pt-BR" sz="2800" spc="-7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  PROPERTY </a:t>
            </a:r>
            <a:r>
              <a:rPr lang="pt-BR" sz="2800" spc="-400" dirty="0">
                <a:solidFill>
                  <a:schemeClr val="accent2">
                    <a:lumMod val="50000"/>
                  </a:schemeClr>
                </a:solidFill>
                <a:latin typeface="Georgia Pro" panose="02040502050405020303" pitchFamily="18" charset="0"/>
              </a:rPr>
              <a:t>?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Georgia Pro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E7B83-7501-7F5F-4D53-C15CA6733C32}"/>
              </a:ext>
            </a:extLst>
          </p:cNvPr>
          <p:cNvSpPr txBox="1"/>
          <p:nvPr/>
        </p:nvSpPr>
        <p:spPr>
          <a:xfrm>
            <a:off x="269192" y="1983264"/>
            <a:ext cx="65418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The</a:t>
            </a:r>
            <a:r>
              <a:rPr lang="en-US" sz="2000" spc="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City</a:t>
            </a:r>
            <a:r>
              <a:rPr lang="en-US" sz="2000" spc="1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of</a:t>
            </a:r>
            <a:r>
              <a:rPr lang="en-US" sz="2000" spc="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75" dirty="0">
                <a:solidFill>
                  <a:srgbClr val="252525"/>
                </a:solidFill>
                <a:latin typeface="Georgia"/>
                <a:cs typeface="Georgia"/>
              </a:rPr>
              <a:t>Forest</a:t>
            </a:r>
            <a:r>
              <a:rPr lang="en-US" sz="2000" spc="8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80" dirty="0">
                <a:solidFill>
                  <a:srgbClr val="252525"/>
                </a:solidFill>
                <a:latin typeface="Georgia"/>
                <a:cs typeface="Georgia"/>
              </a:rPr>
              <a:t>Park</a:t>
            </a:r>
            <a:r>
              <a:rPr lang="en-US" sz="2000" spc="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Code</a:t>
            </a:r>
            <a:r>
              <a:rPr lang="en-US" sz="2000" spc="8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of</a:t>
            </a:r>
            <a:r>
              <a:rPr lang="en-US" sz="2000" spc="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65" dirty="0">
                <a:solidFill>
                  <a:srgbClr val="252525"/>
                </a:solidFill>
                <a:latin typeface="Georgia"/>
                <a:cs typeface="Georgia"/>
              </a:rPr>
              <a:t>Ordinances</a:t>
            </a:r>
            <a:r>
              <a:rPr lang="en-US" sz="2000" spc="8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70" dirty="0">
                <a:solidFill>
                  <a:srgbClr val="252525"/>
                </a:solidFill>
                <a:latin typeface="Georgia"/>
                <a:cs typeface="Georgia"/>
              </a:rPr>
              <a:t>defines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en-US" sz="2000" spc="-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65" dirty="0">
                <a:solidFill>
                  <a:srgbClr val="252525"/>
                </a:solidFill>
                <a:latin typeface="Georgia"/>
                <a:cs typeface="Georgia"/>
              </a:rPr>
              <a:t>short-</a:t>
            </a:r>
            <a:r>
              <a:rPr lang="en-US" sz="2000" spc="-25" dirty="0">
                <a:solidFill>
                  <a:srgbClr val="252525"/>
                </a:solidFill>
                <a:latin typeface="Georgia"/>
                <a:cs typeface="Georgia"/>
              </a:rPr>
              <a:t>term</a:t>
            </a:r>
            <a:r>
              <a:rPr lang="en-US" sz="20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75" dirty="0">
                <a:solidFill>
                  <a:srgbClr val="252525"/>
                </a:solidFill>
                <a:latin typeface="Georgia"/>
                <a:cs typeface="Georgia"/>
              </a:rPr>
              <a:t>rental</a:t>
            </a:r>
            <a:r>
              <a:rPr lang="en-US" sz="2000" spc="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155" dirty="0">
                <a:solidFill>
                  <a:srgbClr val="252525"/>
                </a:solidFill>
                <a:latin typeface="Georgia"/>
                <a:cs typeface="Georgia"/>
              </a:rPr>
              <a:t>as</a:t>
            </a:r>
            <a:r>
              <a:rPr lang="en-US" sz="2000" spc="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70" dirty="0">
                <a:solidFill>
                  <a:srgbClr val="252525"/>
                </a:solidFill>
                <a:latin typeface="Georgia"/>
                <a:cs typeface="Georgia"/>
              </a:rPr>
              <a:t>an</a:t>
            </a:r>
            <a:r>
              <a:rPr lang="en-US" sz="2000" spc="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70" dirty="0">
                <a:solidFill>
                  <a:srgbClr val="252525"/>
                </a:solidFill>
                <a:latin typeface="Georgia"/>
                <a:cs typeface="Georgia"/>
              </a:rPr>
              <a:t>accommodation</a:t>
            </a:r>
            <a:r>
              <a:rPr lang="en-US" sz="2000" spc="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65" dirty="0">
                <a:solidFill>
                  <a:srgbClr val="252525"/>
                </a:solidFill>
                <a:latin typeface="Georgia"/>
                <a:cs typeface="Georgia"/>
              </a:rPr>
              <a:t>where,</a:t>
            </a:r>
            <a:r>
              <a:rPr lang="en-US" sz="2000" spc="-6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25" dirty="0">
                <a:solidFill>
                  <a:srgbClr val="252525"/>
                </a:solidFill>
                <a:latin typeface="Georgia"/>
                <a:cs typeface="Georgia"/>
              </a:rPr>
              <a:t>in </a:t>
            </a:r>
            <a:r>
              <a:rPr lang="en-US" sz="2000" spc="-50" dirty="0">
                <a:solidFill>
                  <a:srgbClr val="252525"/>
                </a:solidFill>
                <a:latin typeface="Georgia"/>
                <a:cs typeface="Georgia"/>
              </a:rPr>
              <a:t>exchange</a:t>
            </a:r>
            <a:r>
              <a:rPr lang="en-US" sz="2000" spc="-7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for</a:t>
            </a:r>
            <a:r>
              <a:rPr lang="en-US" sz="2000" spc="-4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75" dirty="0">
                <a:solidFill>
                  <a:srgbClr val="252525"/>
                </a:solidFill>
                <a:latin typeface="Georgia"/>
                <a:cs typeface="Georgia"/>
              </a:rPr>
              <a:t>compensation,</a:t>
            </a:r>
            <a:r>
              <a:rPr lang="en-US" sz="2000" spc="-4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en-US" sz="20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80" dirty="0">
                <a:solidFill>
                  <a:srgbClr val="252525"/>
                </a:solidFill>
                <a:latin typeface="Georgia"/>
                <a:cs typeface="Georgia"/>
              </a:rPr>
              <a:t>residential</a:t>
            </a:r>
            <a:r>
              <a:rPr lang="en-US" sz="20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10" dirty="0">
                <a:solidFill>
                  <a:srgbClr val="252525"/>
                </a:solidFill>
                <a:latin typeface="Georgia"/>
                <a:cs typeface="Georgia"/>
              </a:rPr>
              <a:t>dwelling </a:t>
            </a:r>
            <a:r>
              <a:rPr lang="en-US" sz="2000" spc="-30" dirty="0">
                <a:solidFill>
                  <a:srgbClr val="252525"/>
                </a:solidFill>
                <a:latin typeface="Georgia"/>
                <a:cs typeface="Georgia"/>
              </a:rPr>
              <a:t>unit</a:t>
            </a:r>
            <a:r>
              <a:rPr lang="en-US" sz="20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35" dirty="0">
                <a:solidFill>
                  <a:srgbClr val="252525"/>
                </a:solidFill>
                <a:latin typeface="Georgia"/>
                <a:cs typeface="Georgia"/>
              </a:rPr>
              <a:t>is</a:t>
            </a:r>
            <a:r>
              <a:rPr lang="en-US" sz="200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60" dirty="0">
                <a:solidFill>
                  <a:srgbClr val="252525"/>
                </a:solidFill>
                <a:latin typeface="Georgia"/>
                <a:cs typeface="Georgia"/>
              </a:rPr>
              <a:t>provided</a:t>
            </a:r>
            <a:r>
              <a:rPr lang="en-US" sz="2000" spc="-1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for</a:t>
            </a:r>
            <a:r>
              <a:rPr lang="en-US" sz="2000" spc="-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25" dirty="0">
                <a:solidFill>
                  <a:srgbClr val="252525"/>
                </a:solidFill>
                <a:latin typeface="Georgia"/>
                <a:cs typeface="Georgia"/>
              </a:rPr>
              <a:t>lodging</a:t>
            </a:r>
            <a:r>
              <a:rPr lang="en-US" sz="2000" spc="-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for</a:t>
            </a:r>
            <a:r>
              <a:rPr lang="en-US" sz="200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a</a:t>
            </a:r>
            <a:r>
              <a:rPr lang="en-US" sz="2000" spc="-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25" dirty="0">
                <a:solidFill>
                  <a:srgbClr val="252525"/>
                </a:solidFill>
                <a:latin typeface="Georgia"/>
                <a:cs typeface="Georgia"/>
              </a:rPr>
              <a:t>period</a:t>
            </a:r>
            <a:r>
              <a:rPr lang="en-US" sz="200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of</a:t>
            </a:r>
            <a:r>
              <a:rPr lang="en-US" sz="2000" spc="-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30" dirty="0">
                <a:solidFill>
                  <a:srgbClr val="252525"/>
                </a:solidFill>
                <a:latin typeface="Georgia"/>
                <a:cs typeface="Georgia"/>
              </a:rPr>
              <a:t>time</a:t>
            </a:r>
            <a:r>
              <a:rPr lang="en-US" sz="20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25" dirty="0">
                <a:solidFill>
                  <a:srgbClr val="252525"/>
                </a:solidFill>
                <a:latin typeface="Georgia"/>
                <a:cs typeface="Georgia"/>
              </a:rPr>
              <a:t>not 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to</a:t>
            </a:r>
            <a:r>
              <a:rPr lang="en-US" sz="2000" spc="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10" dirty="0">
                <a:solidFill>
                  <a:srgbClr val="252525"/>
                </a:solidFill>
                <a:latin typeface="Georgia"/>
                <a:cs typeface="Georgia"/>
              </a:rPr>
              <a:t>exceed</a:t>
            </a:r>
            <a:r>
              <a:rPr lang="en-US" sz="200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25" dirty="0">
                <a:solidFill>
                  <a:srgbClr val="252525"/>
                </a:solidFill>
                <a:latin typeface="Georgia"/>
                <a:cs typeface="Georgia"/>
              </a:rPr>
              <a:t>thirty</a:t>
            </a:r>
            <a:r>
              <a:rPr lang="en-US" sz="2000" spc="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95" dirty="0">
                <a:solidFill>
                  <a:srgbClr val="252525"/>
                </a:solidFill>
                <a:latin typeface="Georgia"/>
                <a:cs typeface="Georgia"/>
              </a:rPr>
              <a:t>(30)</a:t>
            </a:r>
            <a:r>
              <a:rPr lang="en-US" sz="2000" spc="-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55" dirty="0">
                <a:solidFill>
                  <a:srgbClr val="252525"/>
                </a:solidFill>
                <a:latin typeface="Georgia"/>
                <a:cs typeface="Georgia"/>
              </a:rPr>
              <a:t>consecutive</a:t>
            </a:r>
            <a:r>
              <a:rPr lang="en-US" sz="2000" spc="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lang="en-US" sz="2000" spc="-10" dirty="0">
                <a:solidFill>
                  <a:srgbClr val="252525"/>
                </a:solidFill>
                <a:latin typeface="Georgia"/>
                <a:cs typeface="Georgia"/>
              </a:rPr>
              <a:t>days.</a:t>
            </a:r>
            <a:endParaRPr lang="en-US" sz="2000" dirty="0">
              <a:latin typeface="Georgia"/>
              <a:cs typeface="Georgia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B78FEA-DD4D-D377-D3E7-6E6F1956F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09438" y="6575438"/>
            <a:ext cx="282562" cy="2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-1"/>
            <a:ext cx="6140559" cy="63760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est Park, GA Home Page | Forest Park, GA">
            <a:extLst>
              <a:ext uri="{FF2B5EF4-FFF2-40B4-BE49-F238E27FC236}">
                <a16:creationId xmlns:a16="http://schemas.microsoft.com/office/drawing/2014/main" id="{B6308678-1B4C-4987-9022-507F482B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901" y="4839640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house with a large front yard&#10;&#10;Description automatically generated">
            <a:extLst>
              <a:ext uri="{FF2B5EF4-FFF2-40B4-BE49-F238E27FC236}">
                <a16:creationId xmlns:a16="http://schemas.microsoft.com/office/drawing/2014/main" id="{509BB07E-6FA4-C1BF-BC2F-1AFE9AD27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35662" y="299555"/>
            <a:ext cx="4172839" cy="2979630"/>
          </a:xfrm>
          <a:prstGeom prst="rect">
            <a:avLst/>
          </a:prstGeom>
        </p:spPr>
      </p:pic>
      <p:pic>
        <p:nvPicPr>
          <p:cNvPr id="9" name="Picture 8" descr="A row of multistory apartment buildings&#10;&#10;Description automatically generated">
            <a:extLst>
              <a:ext uri="{FF2B5EF4-FFF2-40B4-BE49-F238E27FC236}">
                <a16:creationId xmlns:a16="http://schemas.microsoft.com/office/drawing/2014/main" id="{E5FE0D4C-BDAD-4CC0-B870-966A8EF642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54570" y="3615112"/>
            <a:ext cx="3589320" cy="2449056"/>
          </a:xfrm>
          <a:prstGeom prst="rect">
            <a:avLst/>
          </a:prstGeom>
        </p:spPr>
      </p:pic>
      <p:pic>
        <p:nvPicPr>
          <p:cNvPr id="12" name="object 6">
            <a:extLst>
              <a:ext uri="{FF2B5EF4-FFF2-40B4-BE49-F238E27FC236}">
                <a16:creationId xmlns:a16="http://schemas.microsoft.com/office/drawing/2014/main" id="{0AD6F9E9-48A9-6D6A-CE67-3A93862C536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5103" y="141281"/>
            <a:ext cx="4283848" cy="6117936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149F8F-650A-AAEF-3D22-9EB3B7B10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12749" y="6575438"/>
            <a:ext cx="340652" cy="340652"/>
          </a:xfrm>
          <a:prstGeom prst="rect">
            <a:avLst/>
          </a:prstGeom>
        </p:spPr>
      </p:pic>
      <p:sp>
        <p:nvSpPr>
          <p:cNvPr id="18" name="Left Arrow 14">
            <a:extLst>
              <a:ext uri="{FF2B5EF4-FFF2-40B4-BE49-F238E27FC236}">
                <a16:creationId xmlns:a16="http://schemas.microsoft.com/office/drawing/2014/main" id="{D057A2EC-7DAA-9506-ED6D-59B49F88B49C}"/>
              </a:ext>
            </a:extLst>
          </p:cNvPr>
          <p:cNvSpPr/>
          <p:nvPr/>
        </p:nvSpPr>
        <p:spPr>
          <a:xfrm>
            <a:off x="2452479" y="3270880"/>
            <a:ext cx="1676400" cy="3442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5714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70640"/>
            <a:ext cx="12192000" cy="141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13">
            <a:extLst>
              <a:ext uri="{FF2B5EF4-FFF2-40B4-BE49-F238E27FC236}">
                <a16:creationId xmlns:a16="http://schemas.microsoft.com/office/drawing/2014/main" id="{B10F12EC-77F4-C9AA-8C43-E062E642A84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370" y="282562"/>
            <a:ext cx="6981914" cy="6010314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F4EBA1-8DDA-C662-56A8-A8DD58B9B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21670" y="6430925"/>
            <a:ext cx="215153" cy="215153"/>
          </a:xfrm>
          <a:prstGeom prst="rect">
            <a:avLst/>
          </a:prstGeom>
        </p:spPr>
      </p:pic>
      <p:sp>
        <p:nvSpPr>
          <p:cNvPr id="12" name="Right Arrow 2">
            <a:extLst>
              <a:ext uri="{FF2B5EF4-FFF2-40B4-BE49-F238E27FC236}">
                <a16:creationId xmlns:a16="http://schemas.microsoft.com/office/drawing/2014/main" id="{E9273C34-5F26-668C-972C-4BE8729664F6}"/>
              </a:ext>
            </a:extLst>
          </p:cNvPr>
          <p:cNvSpPr/>
          <p:nvPr/>
        </p:nvSpPr>
        <p:spPr>
          <a:xfrm>
            <a:off x="938613" y="2375019"/>
            <a:ext cx="1752600" cy="20192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3116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174940"/>
            <a:ext cx="12192000" cy="141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07934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INFORMATION</a:t>
            </a:r>
          </a:p>
        </p:txBody>
      </p:sp>
      <p:pic>
        <p:nvPicPr>
          <p:cNvPr id="15" name="object 14">
            <a:extLst>
              <a:ext uri="{FF2B5EF4-FFF2-40B4-BE49-F238E27FC236}">
                <a16:creationId xmlns:a16="http://schemas.microsoft.com/office/drawing/2014/main" id="{1219BD4F-BD43-5D86-8FD7-AD3F4A7DDC3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0954" y="386861"/>
            <a:ext cx="9046947" cy="5976655"/>
          </a:xfrm>
          <a:prstGeom prst="rect">
            <a:avLst/>
          </a:prstGeom>
        </p:spPr>
      </p:pic>
      <p:sp>
        <p:nvSpPr>
          <p:cNvPr id="17" name="Left Arrow 2">
            <a:extLst>
              <a:ext uri="{FF2B5EF4-FFF2-40B4-BE49-F238E27FC236}">
                <a16:creationId xmlns:a16="http://schemas.microsoft.com/office/drawing/2014/main" id="{4DB5BB4D-0DEC-B0B4-F0A0-9B05581CEF62}"/>
              </a:ext>
            </a:extLst>
          </p:cNvPr>
          <p:cNvSpPr/>
          <p:nvPr/>
        </p:nvSpPr>
        <p:spPr>
          <a:xfrm>
            <a:off x="2495372" y="1666429"/>
            <a:ext cx="2857144" cy="162400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  <p:sp>
        <p:nvSpPr>
          <p:cNvPr id="18" name="Left Arrow 3">
            <a:extLst>
              <a:ext uri="{FF2B5EF4-FFF2-40B4-BE49-F238E27FC236}">
                <a16:creationId xmlns:a16="http://schemas.microsoft.com/office/drawing/2014/main" id="{BDB4DEB9-2204-B083-090D-AF1FF91304EE}"/>
              </a:ext>
            </a:extLst>
          </p:cNvPr>
          <p:cNvSpPr/>
          <p:nvPr/>
        </p:nvSpPr>
        <p:spPr>
          <a:xfrm>
            <a:off x="2495372" y="2151310"/>
            <a:ext cx="2819400" cy="162400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6061E2-805B-5FD6-1C27-E680104E7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57840" y="6575437"/>
            <a:ext cx="234159" cy="2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3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174940"/>
            <a:ext cx="12192000" cy="141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47232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INFORMATIN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744976C-7285-4228-E525-A8712C4B946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2562"/>
            <a:ext cx="12192000" cy="6075510"/>
          </a:xfrm>
          <a:prstGeom prst="rect">
            <a:avLst/>
          </a:prstGeom>
        </p:spPr>
      </p:pic>
      <p:sp>
        <p:nvSpPr>
          <p:cNvPr id="12" name="5-point Star 4">
            <a:extLst>
              <a:ext uri="{FF2B5EF4-FFF2-40B4-BE49-F238E27FC236}">
                <a16:creationId xmlns:a16="http://schemas.microsoft.com/office/drawing/2014/main" id="{7A7C863C-E4CE-F874-16FD-8E8219ABD507}"/>
              </a:ext>
            </a:extLst>
          </p:cNvPr>
          <p:cNvSpPr/>
          <p:nvPr/>
        </p:nvSpPr>
        <p:spPr>
          <a:xfrm>
            <a:off x="3816021" y="2898513"/>
            <a:ext cx="381000" cy="304800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  <p:sp>
        <p:nvSpPr>
          <p:cNvPr id="14" name="5-point Star 3">
            <a:extLst>
              <a:ext uri="{FF2B5EF4-FFF2-40B4-BE49-F238E27FC236}">
                <a16:creationId xmlns:a16="http://schemas.microsoft.com/office/drawing/2014/main" id="{95635CC9-AB4B-0B6E-3A89-31126F8CD24D}"/>
              </a:ext>
            </a:extLst>
          </p:cNvPr>
          <p:cNvSpPr/>
          <p:nvPr/>
        </p:nvSpPr>
        <p:spPr>
          <a:xfrm>
            <a:off x="416088" y="2865884"/>
            <a:ext cx="381000" cy="381000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7C8C2A-1B29-DAD6-9B03-C77D1E7BD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3540" y="6465693"/>
            <a:ext cx="338459" cy="3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174940"/>
            <a:ext cx="12192000" cy="141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47232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INFORMATIN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61603E24-3AB6-23C3-F0A9-5DD4DEEB5E7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12" y="402666"/>
            <a:ext cx="11303235" cy="591580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D7308C-135C-896A-0E20-16180F251E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40148" y="6683060"/>
            <a:ext cx="174940" cy="17494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16370AD-CD09-BD7D-DBF6-0CE00E050E51}"/>
              </a:ext>
            </a:extLst>
          </p:cNvPr>
          <p:cNvSpPr/>
          <p:nvPr/>
        </p:nvSpPr>
        <p:spPr>
          <a:xfrm rot="10800000">
            <a:off x="5110385" y="4111832"/>
            <a:ext cx="2286000" cy="23563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174940"/>
            <a:ext cx="12192000" cy="141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47232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INFORMATIN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8B6F5798-DF44-C8FF-DACD-A36221AD5B7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09274"/>
            <a:ext cx="11690647" cy="611793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D43DAA-EF4C-C67E-8D9F-2C0EBF102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42152" y="6705599"/>
            <a:ext cx="302247" cy="30224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1BFA0E0-957F-E89A-653F-72D73D7EFFD7}"/>
              </a:ext>
            </a:extLst>
          </p:cNvPr>
          <p:cNvSpPr/>
          <p:nvPr/>
        </p:nvSpPr>
        <p:spPr>
          <a:xfrm>
            <a:off x="1954306" y="2061882"/>
            <a:ext cx="1649506" cy="125506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858528F-7B88-E77A-BD4A-EA518A3C1619}"/>
              </a:ext>
            </a:extLst>
          </p:cNvPr>
          <p:cNvSpPr/>
          <p:nvPr/>
        </p:nvSpPr>
        <p:spPr>
          <a:xfrm>
            <a:off x="2994212" y="3535025"/>
            <a:ext cx="2321859" cy="141281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8EAF1-864D-41E7-941D-B8392F995474}"/>
              </a:ext>
            </a:extLst>
          </p:cNvPr>
          <p:cNvSpPr/>
          <p:nvPr/>
        </p:nvSpPr>
        <p:spPr>
          <a:xfrm>
            <a:off x="0" y="174940"/>
            <a:ext cx="12192000" cy="141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E8D0A-6FFD-49DE-A37A-A6BBB35468CA}"/>
              </a:ext>
            </a:extLst>
          </p:cNvPr>
          <p:cNvSpPr/>
          <p:nvPr/>
        </p:nvSpPr>
        <p:spPr>
          <a:xfrm>
            <a:off x="0" y="6434157"/>
            <a:ext cx="12192000" cy="141281"/>
          </a:xfrm>
          <a:prstGeom prst="rect">
            <a:avLst/>
          </a:prstGeom>
          <a:solidFill>
            <a:srgbClr val="93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CEDD-6F7E-4FB2-97E0-9F7D3D6D600C}"/>
              </a:ext>
            </a:extLst>
          </p:cNvPr>
          <p:cNvSpPr/>
          <p:nvPr/>
        </p:nvSpPr>
        <p:spPr>
          <a:xfrm>
            <a:off x="0" y="6716719"/>
            <a:ext cx="12192000" cy="141281"/>
          </a:xfrm>
          <a:prstGeom prst="rect">
            <a:avLst/>
          </a:prstGeom>
          <a:solidFill>
            <a:srgbClr val="79A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1681-5D7D-47FB-956E-FA6FA544BE52}"/>
              </a:ext>
            </a:extLst>
          </p:cNvPr>
          <p:cNvSpPr/>
          <p:nvPr/>
        </p:nvSpPr>
        <p:spPr>
          <a:xfrm>
            <a:off x="0" y="6575438"/>
            <a:ext cx="12192000" cy="141281"/>
          </a:xfrm>
          <a:prstGeom prst="rect">
            <a:avLst/>
          </a:prstGeom>
          <a:solidFill>
            <a:srgbClr val="F9B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E3602-FE8A-4376-B9D9-143400465D53}"/>
              </a:ext>
            </a:extLst>
          </p:cNvPr>
          <p:cNvSpPr txBox="1">
            <a:spLocks/>
          </p:cNvSpPr>
          <p:nvPr/>
        </p:nvSpPr>
        <p:spPr>
          <a:xfrm>
            <a:off x="7286625" y="4747232"/>
            <a:ext cx="2871276" cy="950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OF INFORMATIN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45F841B9-0600-20A5-502A-F037AA8D310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604" y="282562"/>
            <a:ext cx="8224656" cy="5878391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04A7A7-8795-1264-FA1F-88078441B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33412" y="6503894"/>
            <a:ext cx="358588" cy="35858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00CB4CC-6989-5B5C-7751-D8AE30FCB4D2}"/>
              </a:ext>
            </a:extLst>
          </p:cNvPr>
          <p:cNvSpPr/>
          <p:nvPr/>
        </p:nvSpPr>
        <p:spPr>
          <a:xfrm>
            <a:off x="425359" y="3636219"/>
            <a:ext cx="1107605" cy="141281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est Park Theme" id="{FB41B11B-A0B4-4922-95F0-8F6CB172A9EC}" vid="{FCCE0370-B7D0-4D0A-828D-E12F8287EB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06a3c0-f15d-49ef-89a2-5e388181c5c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9CBADA03D2E4695FA4F3E79E8E8AF" ma:contentTypeVersion="11" ma:contentTypeDescription="Create a new document." ma:contentTypeScope="" ma:versionID="310bd49f1163cedcbe2daf96de5b04c6">
  <xsd:schema xmlns:xsd="http://www.w3.org/2001/XMLSchema" xmlns:xs="http://www.w3.org/2001/XMLSchema" xmlns:p="http://schemas.microsoft.com/office/2006/metadata/properties" xmlns:ns3="6b06a3c0-f15d-49ef-89a2-5e388181c5cb" xmlns:ns4="f774ba20-ad5a-4913-ad90-5bc143dd9c10" targetNamespace="http://schemas.microsoft.com/office/2006/metadata/properties" ma:root="true" ma:fieldsID="d5519179029f58937da1e386b5bfc9ee" ns3:_="" ns4:_="">
    <xsd:import namespace="6b06a3c0-f15d-49ef-89a2-5e388181c5cb"/>
    <xsd:import namespace="f774ba20-ad5a-4913-ad90-5bc143dd9c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6a3c0-f15d-49ef-89a2-5e388181c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ba20-ad5a-4913-ad90-5bc143dd9c1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4E4873-7BB6-416A-BEC8-0FE0C22004C4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f774ba20-ad5a-4913-ad90-5bc143dd9c10"/>
    <ds:schemaRef ds:uri="http://purl.org/dc/terms/"/>
    <ds:schemaRef ds:uri="http://schemas.microsoft.com/office/2006/documentManagement/types"/>
    <ds:schemaRef ds:uri="6b06a3c0-f15d-49ef-89a2-5e388181c5cb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3DFD11-CE44-4C05-95B9-D6AAD4F25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6a3c0-f15d-49ef-89a2-5e388181c5cb"/>
    <ds:schemaRef ds:uri="f774ba20-ad5a-4913-ad90-5bc143dd9c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AA1DE7-512B-4CA6-BE48-E652DB1BFA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Forest Park Theme</Template>
  <TotalTime>5872</TotalTime>
  <Words>409</Words>
  <Application>Microsoft Office PowerPoint</Application>
  <PresentationFormat>Widescreen</PresentationFormat>
  <Paragraphs>40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Georgia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Completed The Process!</vt:lpstr>
      <vt:lpstr>Stay Informed &amp; Connect With Us Online!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Cox</dc:creator>
  <cp:lastModifiedBy>Nicole Dozier</cp:lastModifiedBy>
  <cp:revision>29</cp:revision>
  <cp:lastPrinted>2023-10-26T19:11:22Z</cp:lastPrinted>
  <dcterms:created xsi:type="dcterms:W3CDTF">2021-11-02T19:08:12Z</dcterms:created>
  <dcterms:modified xsi:type="dcterms:W3CDTF">2024-10-09T14:02:48Z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0x0101002179CBADA03D2E4695FA4F3E79E8E8AF</vt:lpwstr>
  </property>
</Properties>
</file>